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 id="2147494473" r:id="rId2"/>
    <p:sldMasterId id="2147494485" r:id="rId3"/>
    <p:sldMasterId id="2147494497" r:id="rId4"/>
    <p:sldMasterId id="2147495055" r:id="rId5"/>
    <p:sldMasterId id="2147495067" r:id="rId6"/>
  </p:sldMasterIdLst>
  <p:notesMasterIdLst>
    <p:notesMasterId r:id="rId24"/>
  </p:notesMasterIdLst>
  <p:handoutMasterIdLst>
    <p:handoutMasterId r:id="rId25"/>
  </p:handoutMasterIdLst>
  <p:sldIdLst>
    <p:sldId id="3812" r:id="rId7"/>
    <p:sldId id="3655" r:id="rId8"/>
    <p:sldId id="3675" r:id="rId9"/>
    <p:sldId id="3676" r:id="rId10"/>
    <p:sldId id="3677" r:id="rId11"/>
    <p:sldId id="3678" r:id="rId12"/>
    <p:sldId id="3679" r:id="rId13"/>
    <p:sldId id="3680" r:id="rId14"/>
    <p:sldId id="3671" r:id="rId15"/>
    <p:sldId id="3672" r:id="rId16"/>
    <p:sldId id="3673" r:id="rId17"/>
    <p:sldId id="3674" r:id="rId18"/>
    <p:sldId id="3666" r:id="rId19"/>
    <p:sldId id="3667" r:id="rId20"/>
    <p:sldId id="3668" r:id="rId21"/>
    <p:sldId id="3669" r:id="rId22"/>
    <p:sldId id="3670" r:id="rId23"/>
  </p:sldIdLst>
  <p:sldSz cx="9144000" cy="6858000" type="screen4x3"/>
  <p:notesSz cx="6888163" cy="10018713"/>
  <p:defaultTextStyle>
    <a:defPPr>
      <a:defRPr lang="en-US"/>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80" userDrawn="1">
          <p15:clr>
            <a:srgbClr val="A4A3A4"/>
          </p15:clr>
        </p15:guide>
        <p15:guide id="2" pos="2210" userDrawn="1">
          <p15:clr>
            <a:srgbClr val="A4A3A4"/>
          </p15:clr>
        </p15:guide>
        <p15:guide id="3" orient="horz" pos="3155" userDrawn="1">
          <p15:clr>
            <a:srgbClr val="A4A3A4"/>
          </p15:clr>
        </p15:guide>
        <p15:guide id="4"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505"/>
    <a:srgbClr val="FFFFCC"/>
    <a:srgbClr val="006C31"/>
    <a:srgbClr val="007A37"/>
    <a:srgbClr val="008E40"/>
    <a:srgbClr val="003300"/>
    <a:srgbClr val="CCEC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67" autoAdjust="0"/>
    <p:restoredTop sz="75464" autoAdjust="0"/>
  </p:normalViewPr>
  <p:slideViewPr>
    <p:cSldViewPr>
      <p:cViewPr varScale="1">
        <p:scale>
          <a:sx n="120" d="100"/>
          <a:sy n="120" d="100"/>
        </p:scale>
        <p:origin x="936" y="96"/>
      </p:cViewPr>
      <p:guideLst>
        <p:guide orient="horz" pos="2160"/>
        <p:guide pos="2880"/>
      </p:guideLst>
    </p:cSldViewPr>
  </p:slideViewPr>
  <p:outlineViewPr>
    <p:cViewPr>
      <p:scale>
        <a:sx n="33" d="100"/>
        <a:sy n="33" d="100"/>
      </p:scale>
      <p:origin x="0" y="-8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924" y="102"/>
      </p:cViewPr>
      <p:guideLst>
        <p:guide orient="horz" pos="3180"/>
        <p:guide pos="2210"/>
        <p:guide orient="horz" pos="3155"/>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781490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E5D63F3E-DD07-4F97-AA3E-8126C159CAD2}"/>
              </a:ext>
            </a:extLst>
          </p:cNvPr>
          <p:cNvSpPr>
            <a:spLocks noGrp="1" noChangeArrowheads="1"/>
          </p:cNvSpPr>
          <p:nvPr>
            <p:ph type="hdr" sz="quarter"/>
          </p:nvPr>
        </p:nvSpPr>
        <p:spPr bwMode="auto">
          <a:xfrm>
            <a:off x="3" y="2"/>
            <a:ext cx="2984871" cy="502135"/>
          </a:xfrm>
          <a:prstGeom prst="rect">
            <a:avLst/>
          </a:prstGeom>
          <a:noFill/>
          <a:ln w="9525">
            <a:noFill/>
            <a:miter lim="800000"/>
            <a:headEnd/>
            <a:tailEnd/>
          </a:ln>
          <a:effectLst/>
        </p:spPr>
        <p:txBody>
          <a:bodyPr vert="horz" wrap="square" lIns="93074" tIns="46535" rIns="93074" bIns="46535" numCol="1" anchor="t" anchorCtr="0" compatLnSpc="1">
            <a:prstTxWarp prst="textNoShape">
              <a:avLst/>
            </a:prstTxWarp>
          </a:bodyPr>
          <a:lstStyle>
            <a:lvl1pPr eaLnBrk="1" hangingPunct="1">
              <a:defRPr kumimoji="0" sz="1300">
                <a:latin typeface="Arial" charset="0"/>
                <a:ea typeface="+mn-ea"/>
              </a:defRPr>
            </a:lvl1pPr>
          </a:lstStyle>
          <a:p>
            <a:pPr>
              <a:defRPr/>
            </a:pPr>
            <a:endParaRPr lang="en-US" altLang="ja-JP"/>
          </a:p>
        </p:txBody>
      </p:sp>
      <p:sp>
        <p:nvSpPr>
          <p:cNvPr id="62467" name="Rectangle 3">
            <a:extLst>
              <a:ext uri="{FF2B5EF4-FFF2-40B4-BE49-F238E27FC236}">
                <a16:creationId xmlns:a16="http://schemas.microsoft.com/office/drawing/2014/main" id="{1B97D93E-1404-4EF6-9609-8CDC084C649C}"/>
              </a:ext>
            </a:extLst>
          </p:cNvPr>
          <p:cNvSpPr>
            <a:spLocks noGrp="1" noChangeArrowheads="1"/>
          </p:cNvSpPr>
          <p:nvPr>
            <p:ph type="dt" idx="1"/>
          </p:nvPr>
        </p:nvSpPr>
        <p:spPr bwMode="auto">
          <a:xfrm>
            <a:off x="3901698" y="2"/>
            <a:ext cx="2984871" cy="502135"/>
          </a:xfrm>
          <a:prstGeom prst="rect">
            <a:avLst/>
          </a:prstGeom>
          <a:noFill/>
          <a:ln w="9525">
            <a:noFill/>
            <a:miter lim="800000"/>
            <a:headEnd/>
            <a:tailEnd/>
          </a:ln>
          <a:effectLst/>
        </p:spPr>
        <p:txBody>
          <a:bodyPr vert="horz" wrap="square" lIns="93074" tIns="46535" rIns="93074" bIns="46535" numCol="1" anchor="t" anchorCtr="0" compatLnSpc="1">
            <a:prstTxWarp prst="textNoShape">
              <a:avLst/>
            </a:prstTxWarp>
          </a:bodyPr>
          <a:lstStyle>
            <a:lvl1pPr algn="r" eaLnBrk="1" hangingPunct="1">
              <a:defRPr kumimoji="0" sz="1300">
                <a:latin typeface="Arial" charset="0"/>
                <a:ea typeface="+mn-ea"/>
              </a:defRPr>
            </a:lvl1pPr>
          </a:lstStyle>
          <a:p>
            <a:pPr>
              <a:defRPr/>
            </a:pPr>
            <a:endParaRPr lang="en-US" altLang="ja-JP"/>
          </a:p>
        </p:txBody>
      </p:sp>
      <p:sp>
        <p:nvSpPr>
          <p:cNvPr id="160772" name="Rectangle 4">
            <a:extLst>
              <a:ext uri="{FF2B5EF4-FFF2-40B4-BE49-F238E27FC236}">
                <a16:creationId xmlns:a16="http://schemas.microsoft.com/office/drawing/2014/main" id="{9D83FB67-2469-47A6-A805-470CCB69C5DB}"/>
              </a:ext>
            </a:extLst>
          </p:cNvPr>
          <p:cNvSpPr>
            <a:spLocks noGrp="1" noRot="1" noChangeAspect="1" noChangeArrowheads="1" noTextEdit="1"/>
          </p:cNvSpPr>
          <p:nvPr>
            <p:ph type="sldImg" idx="2"/>
          </p:nvPr>
        </p:nvSpPr>
        <p:spPr bwMode="auto">
          <a:xfrm>
            <a:off x="938213" y="747713"/>
            <a:ext cx="5013325" cy="37607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9" name="Rectangle 5">
            <a:extLst>
              <a:ext uri="{FF2B5EF4-FFF2-40B4-BE49-F238E27FC236}">
                <a16:creationId xmlns:a16="http://schemas.microsoft.com/office/drawing/2014/main" id="{EAD971AE-D69A-4C1D-B5FF-1372EDC9855C}"/>
              </a:ext>
            </a:extLst>
          </p:cNvPr>
          <p:cNvSpPr>
            <a:spLocks noGrp="1" noChangeArrowheads="1"/>
          </p:cNvSpPr>
          <p:nvPr>
            <p:ph type="body" sz="quarter" idx="3"/>
          </p:nvPr>
        </p:nvSpPr>
        <p:spPr bwMode="auto">
          <a:xfrm>
            <a:off x="688817" y="4759088"/>
            <a:ext cx="5510530" cy="4511220"/>
          </a:xfrm>
          <a:prstGeom prst="rect">
            <a:avLst/>
          </a:prstGeom>
          <a:noFill/>
          <a:ln w="9525">
            <a:noFill/>
            <a:miter lim="800000"/>
            <a:headEnd/>
            <a:tailEnd/>
          </a:ln>
          <a:effectLst/>
        </p:spPr>
        <p:txBody>
          <a:bodyPr vert="horz" wrap="square" lIns="93074" tIns="46535" rIns="93074" bIns="4653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2470" name="Rectangle 6">
            <a:extLst>
              <a:ext uri="{FF2B5EF4-FFF2-40B4-BE49-F238E27FC236}">
                <a16:creationId xmlns:a16="http://schemas.microsoft.com/office/drawing/2014/main" id="{4100806C-2F63-46B8-9BF4-D94A698D0195}"/>
              </a:ext>
            </a:extLst>
          </p:cNvPr>
          <p:cNvSpPr>
            <a:spLocks noGrp="1" noChangeArrowheads="1"/>
          </p:cNvSpPr>
          <p:nvPr>
            <p:ph type="ftr" sz="quarter" idx="4"/>
          </p:nvPr>
        </p:nvSpPr>
        <p:spPr bwMode="auto">
          <a:xfrm>
            <a:off x="3" y="9514980"/>
            <a:ext cx="2984871" cy="502135"/>
          </a:xfrm>
          <a:prstGeom prst="rect">
            <a:avLst/>
          </a:prstGeom>
          <a:noFill/>
          <a:ln w="9525">
            <a:noFill/>
            <a:miter lim="800000"/>
            <a:headEnd/>
            <a:tailEnd/>
          </a:ln>
          <a:effectLst/>
        </p:spPr>
        <p:txBody>
          <a:bodyPr vert="horz" wrap="square" lIns="93074" tIns="46535" rIns="93074" bIns="46535" numCol="1" anchor="b" anchorCtr="0" compatLnSpc="1">
            <a:prstTxWarp prst="textNoShape">
              <a:avLst/>
            </a:prstTxWarp>
          </a:bodyPr>
          <a:lstStyle>
            <a:lvl1pPr eaLnBrk="1" hangingPunct="1">
              <a:defRPr kumimoji="0" sz="1300">
                <a:latin typeface="Arial" charset="0"/>
                <a:ea typeface="+mn-ea"/>
              </a:defRPr>
            </a:lvl1pPr>
          </a:lstStyle>
          <a:p>
            <a:pPr>
              <a:defRPr/>
            </a:pPr>
            <a:endParaRPr lang="en-US" altLang="ja-JP"/>
          </a:p>
        </p:txBody>
      </p:sp>
      <p:sp>
        <p:nvSpPr>
          <p:cNvPr id="62471" name="Rectangle 7">
            <a:extLst>
              <a:ext uri="{FF2B5EF4-FFF2-40B4-BE49-F238E27FC236}">
                <a16:creationId xmlns:a16="http://schemas.microsoft.com/office/drawing/2014/main" id="{04394759-9611-4DF1-A937-4B819DE8431E}"/>
              </a:ext>
            </a:extLst>
          </p:cNvPr>
          <p:cNvSpPr>
            <a:spLocks noGrp="1" noChangeArrowheads="1"/>
          </p:cNvSpPr>
          <p:nvPr>
            <p:ph type="sldNum" sz="quarter" idx="5"/>
          </p:nvPr>
        </p:nvSpPr>
        <p:spPr bwMode="auto">
          <a:xfrm>
            <a:off x="3901698" y="9514980"/>
            <a:ext cx="2984871" cy="502135"/>
          </a:xfrm>
          <a:prstGeom prst="rect">
            <a:avLst/>
          </a:prstGeom>
          <a:noFill/>
          <a:ln w="9525">
            <a:noFill/>
            <a:miter lim="800000"/>
            <a:headEnd/>
            <a:tailEnd/>
          </a:ln>
          <a:effectLst/>
        </p:spPr>
        <p:txBody>
          <a:bodyPr vert="horz" wrap="square" lIns="93074" tIns="46535" rIns="93074" bIns="46535" numCol="1" anchor="b" anchorCtr="0" compatLnSpc="1">
            <a:prstTxWarp prst="textNoShape">
              <a:avLst/>
            </a:prstTxWarp>
          </a:bodyPr>
          <a:lstStyle>
            <a:lvl1pPr algn="r" eaLnBrk="1" hangingPunct="1">
              <a:defRPr kumimoji="0" sz="1300"/>
            </a:lvl1pPr>
          </a:lstStyle>
          <a:p>
            <a:pPr>
              <a:defRPr/>
            </a:pPr>
            <a:fld id="{4CF60E3C-D421-4B98-9B2A-745266DD2FAF}" type="slidenum">
              <a:rPr lang="ja-JP" altLang="en-US"/>
              <a:pPr>
                <a:defRPr/>
              </a:pPr>
              <a:t>‹#›</a:t>
            </a:fld>
            <a:endParaRPr lang="en-US" altLang="ja-JP"/>
          </a:p>
        </p:txBody>
      </p:sp>
    </p:spTree>
    <p:extLst>
      <p:ext uri="{BB962C8B-B14F-4D97-AF65-F5344CB8AC3E}">
        <p14:creationId xmlns:p14="http://schemas.microsoft.com/office/powerpoint/2010/main" val="275140024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スライド イメージ プレースホルダー 1">
            <a:extLst>
              <a:ext uri="{FF2B5EF4-FFF2-40B4-BE49-F238E27FC236}">
                <a16:creationId xmlns:a16="http://schemas.microsoft.com/office/drawing/2014/main" id="{A234BCCE-0960-4FEC-B2D6-163F2598A0C0}"/>
              </a:ext>
            </a:extLst>
          </p:cNvPr>
          <p:cNvSpPr>
            <a:spLocks noGrp="1" noRot="1" noChangeAspect="1" noChangeArrowheads="1" noTextEdit="1"/>
          </p:cNvSpPr>
          <p:nvPr>
            <p:ph type="sldImg"/>
          </p:nvPr>
        </p:nvSpPr>
        <p:spPr>
          <a:ln/>
        </p:spPr>
      </p:sp>
      <p:sp>
        <p:nvSpPr>
          <p:cNvPr id="163843" name="ノート プレースホルダー 2">
            <a:extLst>
              <a:ext uri="{FF2B5EF4-FFF2-40B4-BE49-F238E27FC236}">
                <a16:creationId xmlns:a16="http://schemas.microsoft.com/office/drawing/2014/main" id="{3F6E475E-CB4D-4705-AF15-194C12E5D5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a:latin typeface="Arial" panose="020B0604020202020204" pitchFamily="34" charset="0"/>
              </a:rPr>
              <a:t>　</a:t>
            </a:r>
          </a:p>
        </p:txBody>
      </p:sp>
    </p:spTree>
    <p:extLst>
      <p:ext uri="{BB962C8B-B14F-4D97-AF65-F5344CB8AC3E}">
        <p14:creationId xmlns:p14="http://schemas.microsoft.com/office/powerpoint/2010/main" val="3126304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スライド イメージ プレースホルダー 1">
            <a:extLst>
              <a:ext uri="{FF2B5EF4-FFF2-40B4-BE49-F238E27FC236}">
                <a16:creationId xmlns:a16="http://schemas.microsoft.com/office/drawing/2014/main" id="{3F786595-9B06-456A-AA6F-B77F82C09364}"/>
              </a:ext>
            </a:extLst>
          </p:cNvPr>
          <p:cNvSpPr>
            <a:spLocks noGrp="1" noRot="1" noChangeAspect="1" noChangeArrowheads="1" noTextEdit="1"/>
          </p:cNvSpPr>
          <p:nvPr>
            <p:ph type="sldImg"/>
          </p:nvPr>
        </p:nvSpPr>
        <p:spPr>
          <a:ln/>
        </p:spPr>
      </p:sp>
      <p:sp>
        <p:nvSpPr>
          <p:cNvPr id="182275" name="ノート プレースホルダー 2">
            <a:extLst>
              <a:ext uri="{FF2B5EF4-FFF2-40B4-BE49-F238E27FC236}">
                <a16:creationId xmlns:a16="http://schemas.microsoft.com/office/drawing/2014/main" id="{C2AB662B-97B2-494E-8843-4519A6F353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これがＨ子どもと教師の対話のカードです。授業改善の視点は「子どもが対話しているとき、教師の支援を工夫する」です。具体的な方策はこの</a:t>
            </a:r>
            <a:r>
              <a:rPr lang="en-US" altLang="ja-JP">
                <a:latin typeface="Arial" panose="020B0604020202020204" pitchFamily="34" charset="0"/>
              </a:rPr>
              <a:t>3</a:t>
            </a:r>
            <a:r>
              <a:rPr lang="ja-JP" altLang="en-US">
                <a:latin typeface="Arial" panose="020B0604020202020204" pitchFamily="34" charset="0"/>
              </a:rPr>
              <a:t>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871015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スライド イメージ プレースホルダー 1">
            <a:extLst>
              <a:ext uri="{FF2B5EF4-FFF2-40B4-BE49-F238E27FC236}">
                <a16:creationId xmlns:a16="http://schemas.microsoft.com/office/drawing/2014/main" id="{4B3872E4-E63F-4892-97B3-7A1E6DF59694}"/>
              </a:ext>
            </a:extLst>
          </p:cNvPr>
          <p:cNvSpPr>
            <a:spLocks noGrp="1" noRot="1" noChangeAspect="1" noChangeArrowheads="1" noTextEdit="1"/>
          </p:cNvSpPr>
          <p:nvPr>
            <p:ph type="sldImg"/>
          </p:nvPr>
        </p:nvSpPr>
        <p:spPr>
          <a:ln/>
        </p:spPr>
      </p:sp>
      <p:sp>
        <p:nvSpPr>
          <p:cNvPr id="184323" name="ノート プレースホルダー 2">
            <a:extLst>
              <a:ext uri="{FF2B5EF4-FFF2-40B4-BE49-F238E27FC236}">
                <a16:creationId xmlns:a16="http://schemas.microsoft.com/office/drawing/2014/main" id="{65BDD863-6842-409D-B52B-17C2907181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a:latin typeface="Arial" panose="020B0604020202020204" pitchFamily="34" charset="0"/>
              </a:rPr>
              <a:t>　これがＩ子ども同士の考えを深める対話のカードです。授業改善の視点は「形態を工夫し、個人、ペア、グループ、全体学習とすすめ、自分の考えを深めさせる」です。具体的な方策はこの４つを用意しました。</a:t>
            </a:r>
          </a:p>
        </p:txBody>
      </p:sp>
    </p:spTree>
    <p:extLst>
      <p:ext uri="{BB962C8B-B14F-4D97-AF65-F5344CB8AC3E}">
        <p14:creationId xmlns:p14="http://schemas.microsoft.com/office/powerpoint/2010/main" val="3406630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スライド イメージ プレースホルダー 1">
            <a:extLst>
              <a:ext uri="{FF2B5EF4-FFF2-40B4-BE49-F238E27FC236}">
                <a16:creationId xmlns:a16="http://schemas.microsoft.com/office/drawing/2014/main" id="{08F9D050-6044-46C2-90E8-F7A0EB7855E6}"/>
              </a:ext>
            </a:extLst>
          </p:cNvPr>
          <p:cNvSpPr>
            <a:spLocks noGrp="1" noRot="1" noChangeAspect="1" noChangeArrowheads="1" noTextEdit="1"/>
          </p:cNvSpPr>
          <p:nvPr>
            <p:ph type="sldImg"/>
          </p:nvPr>
        </p:nvSpPr>
        <p:spPr>
          <a:ln/>
        </p:spPr>
      </p:sp>
      <p:sp>
        <p:nvSpPr>
          <p:cNvPr id="186371" name="ノート プレースホルダー 2">
            <a:extLst>
              <a:ext uri="{FF2B5EF4-FFF2-40B4-BE49-F238E27FC236}">
                <a16:creationId xmlns:a16="http://schemas.microsoft.com/office/drawing/2014/main" id="{486C102A-ABB4-4254-B5BC-E9F0C62C04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これがＪ第三者・先哲との対話のカードです。授業改善の視点は「計画的な単元構成をする。本物にふれあわせる。場の設定と必要感を持たせる。」です。具体的な方策はこの</a:t>
            </a:r>
            <a:r>
              <a:rPr lang="en-US" altLang="ja-JP">
                <a:latin typeface="Arial" panose="020B0604020202020204" pitchFamily="34" charset="0"/>
              </a:rPr>
              <a:t>3</a:t>
            </a:r>
            <a:r>
              <a:rPr lang="ja-JP" altLang="en-US">
                <a:latin typeface="Arial" panose="020B0604020202020204" pitchFamily="34" charset="0"/>
              </a:rPr>
              <a:t>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1378090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スライド イメージ プレースホルダー 1">
            <a:extLst>
              <a:ext uri="{FF2B5EF4-FFF2-40B4-BE49-F238E27FC236}">
                <a16:creationId xmlns:a16="http://schemas.microsoft.com/office/drawing/2014/main" id="{1C61712E-F383-4299-A810-7AD5C110E239}"/>
              </a:ext>
            </a:extLst>
          </p:cNvPr>
          <p:cNvSpPr>
            <a:spLocks noGrp="1" noRot="1" noChangeAspect="1" noChangeArrowheads="1" noTextEdit="1"/>
          </p:cNvSpPr>
          <p:nvPr>
            <p:ph type="sldImg"/>
          </p:nvPr>
        </p:nvSpPr>
        <p:spPr>
          <a:ln/>
        </p:spPr>
      </p:sp>
      <p:sp>
        <p:nvSpPr>
          <p:cNvPr id="188419" name="ノート プレースホルダー 2">
            <a:extLst>
              <a:ext uri="{FF2B5EF4-FFF2-40B4-BE49-F238E27FC236}">
                <a16:creationId xmlns:a16="http://schemas.microsoft.com/office/drawing/2014/main" id="{9F49D960-F61E-49CD-982E-DE8E20D00E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からが深い学びです。深い学びの視点カード作りにはたいへん苦労しました。まず、Ｋ問題を見いだすのカードです。授業改善の視点は「問いに気づく」です。「おやっ？」という感覚になります。具体的な方策はこの４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3729246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スライド イメージ プレースホルダー 1">
            <a:extLst>
              <a:ext uri="{FF2B5EF4-FFF2-40B4-BE49-F238E27FC236}">
                <a16:creationId xmlns:a16="http://schemas.microsoft.com/office/drawing/2014/main" id="{7FDA4EDB-014F-4224-9A46-567FAF57A148}"/>
              </a:ext>
            </a:extLst>
          </p:cNvPr>
          <p:cNvSpPr>
            <a:spLocks noGrp="1" noRot="1" noChangeAspect="1" noChangeArrowheads="1" noTextEdit="1"/>
          </p:cNvSpPr>
          <p:nvPr>
            <p:ph type="sldImg"/>
          </p:nvPr>
        </p:nvSpPr>
        <p:spPr>
          <a:ln/>
        </p:spPr>
      </p:sp>
      <p:sp>
        <p:nvSpPr>
          <p:cNvPr id="190467" name="ノート プレースホルダー 2">
            <a:extLst>
              <a:ext uri="{FF2B5EF4-FFF2-40B4-BE49-F238E27FC236}">
                <a16:creationId xmlns:a16="http://schemas.microsoft.com/office/drawing/2014/main" id="{9FEEFB0B-49BE-4861-B821-712B7441877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a:latin typeface="Arial" panose="020B0604020202020204" pitchFamily="34" charset="0"/>
              </a:rPr>
              <a:t>　これがＬ解決策を考えるのカードです。授業改善の視点は「問いをたてる」です。「なぜ？」という感覚になります。具体的な方策はこの４つを用意しました。</a:t>
            </a:r>
          </a:p>
        </p:txBody>
      </p:sp>
    </p:spTree>
    <p:extLst>
      <p:ext uri="{BB962C8B-B14F-4D97-AF65-F5344CB8AC3E}">
        <p14:creationId xmlns:p14="http://schemas.microsoft.com/office/powerpoint/2010/main" val="3890987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スライド イメージ プレースホルダー 1">
            <a:extLst>
              <a:ext uri="{FF2B5EF4-FFF2-40B4-BE49-F238E27FC236}">
                <a16:creationId xmlns:a16="http://schemas.microsoft.com/office/drawing/2014/main" id="{1C5CD7E5-0D90-4FA3-8478-B67D4742C9B0}"/>
              </a:ext>
            </a:extLst>
          </p:cNvPr>
          <p:cNvSpPr>
            <a:spLocks noGrp="1" noRot="1" noChangeAspect="1" noChangeArrowheads="1" noTextEdit="1"/>
          </p:cNvSpPr>
          <p:nvPr>
            <p:ph type="sldImg"/>
          </p:nvPr>
        </p:nvSpPr>
        <p:spPr>
          <a:ln/>
        </p:spPr>
      </p:sp>
      <p:sp>
        <p:nvSpPr>
          <p:cNvPr id="192515" name="ノート プレースホルダー 2">
            <a:extLst>
              <a:ext uri="{FF2B5EF4-FFF2-40B4-BE49-F238E27FC236}">
                <a16:creationId xmlns:a16="http://schemas.microsoft.com/office/drawing/2014/main" id="{16D9C170-DCC5-4F94-8DC4-3CDF1E2B0C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これがＭ知識を関連付けるのカードです。授業改善の視点は「問いを解く」です。「わかった！」という感覚になります。具体的な方策はこの４つを用意しました。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1831052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スライド イメージ プレースホルダー 1">
            <a:extLst>
              <a:ext uri="{FF2B5EF4-FFF2-40B4-BE49-F238E27FC236}">
                <a16:creationId xmlns:a16="http://schemas.microsoft.com/office/drawing/2014/main" id="{FF1DE17F-B488-4D54-A922-147A984AF3AA}"/>
              </a:ext>
            </a:extLst>
          </p:cNvPr>
          <p:cNvSpPr>
            <a:spLocks noGrp="1" noRot="1" noChangeAspect="1" noChangeArrowheads="1" noTextEdit="1"/>
          </p:cNvSpPr>
          <p:nvPr>
            <p:ph type="sldImg"/>
          </p:nvPr>
        </p:nvSpPr>
        <p:spPr>
          <a:ln/>
        </p:spPr>
      </p:sp>
      <p:sp>
        <p:nvSpPr>
          <p:cNvPr id="194563" name="ノート プレースホルダー 2">
            <a:extLst>
              <a:ext uri="{FF2B5EF4-FFF2-40B4-BE49-F238E27FC236}">
                <a16:creationId xmlns:a16="http://schemas.microsoft.com/office/drawing/2014/main" id="{B782FBD0-E7C3-40C5-B75B-0CFBF49909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これがＮ見方・考え方を変えるのカードです。授業改善の視点は「問いを返す」です。「そうなの？」という感覚になります。具体的な方策はこの５つを用意しました。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9606739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スライド イメージ プレースホルダー 1">
            <a:extLst>
              <a:ext uri="{FF2B5EF4-FFF2-40B4-BE49-F238E27FC236}">
                <a16:creationId xmlns:a16="http://schemas.microsoft.com/office/drawing/2014/main" id="{0E99A4AB-FDB9-4A6A-BBCB-D5EB95C34977}"/>
              </a:ext>
            </a:extLst>
          </p:cNvPr>
          <p:cNvSpPr>
            <a:spLocks noGrp="1" noRot="1" noChangeAspect="1" noChangeArrowheads="1" noTextEdit="1"/>
          </p:cNvSpPr>
          <p:nvPr>
            <p:ph type="sldImg"/>
          </p:nvPr>
        </p:nvSpPr>
        <p:spPr>
          <a:ln/>
        </p:spPr>
      </p:sp>
      <p:sp>
        <p:nvSpPr>
          <p:cNvPr id="196611" name="ノート プレースホルダー 2">
            <a:extLst>
              <a:ext uri="{FF2B5EF4-FFF2-40B4-BE49-F238E27FC236}">
                <a16:creationId xmlns:a16="http://schemas.microsoft.com/office/drawing/2014/main" id="{26B134B5-7688-4F6C-A2F5-33805C3C71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これがＯ思いや考えを創造するのカードです。授業改善の視点は「問いを生かす」です。「なるほど、よし」という感覚になります。具体的な方策はこの５つを用意しました。ここまでくると、</a:t>
            </a:r>
            <a:r>
              <a:rPr lang="en-US" altLang="ja-JP">
                <a:latin typeface="Arial" panose="020B0604020202020204" pitchFamily="34" charset="0"/>
              </a:rPr>
              <a:t>1</a:t>
            </a:r>
            <a:r>
              <a:rPr lang="ja-JP" altLang="en-US">
                <a:latin typeface="Arial" panose="020B0604020202020204" pitchFamily="34" charset="0"/>
              </a:rPr>
              <a:t>単位授業だけではおさまらず、カリキュラム・マネジメントや地域との関連が色濃くなります。つまり、授業モデルから学校モデルまで発展することとなります。</a:t>
            </a:r>
            <a:endParaRPr lang="en-US" altLang="ja-JP">
              <a:latin typeface="Arial" panose="020B0604020202020204" pitchFamily="34" charset="0"/>
            </a:endParaRPr>
          </a:p>
          <a:p>
            <a:pPr defTabSz="919815">
              <a:defRPr/>
            </a:pPr>
            <a:r>
              <a:rPr lang="ja-JP" altLang="en-US">
                <a:latin typeface="Arial" panose="020B0604020202020204" pitchFamily="34" charset="0"/>
              </a:rPr>
              <a:t>　この授業モデルと視点カードは、各校や地域の実態に合わせてアレンジしていただければと思います。また、実践を積み上げていくに従って、変わっていくべきものだと思います。各学校、各支部、各委員会での取組により、よりよいものにしていきたいと考えますので、研究部に御意見をお寄せください。　このあとは、この視点カードに従い、プロジェクトメンバーに、ご自分の実践を紹介してもらいます。研究論文や授業のエキスパート事業において、効果があったと検証済みの実践です。参考になるもとと確信しています。</a:t>
            </a:r>
          </a:p>
        </p:txBody>
      </p:sp>
    </p:spTree>
    <p:extLst>
      <p:ext uri="{BB962C8B-B14F-4D97-AF65-F5344CB8AC3E}">
        <p14:creationId xmlns:p14="http://schemas.microsoft.com/office/powerpoint/2010/main" val="10092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スライド イメージ プレースホルダー 1">
            <a:extLst>
              <a:ext uri="{FF2B5EF4-FFF2-40B4-BE49-F238E27FC236}">
                <a16:creationId xmlns:a16="http://schemas.microsoft.com/office/drawing/2014/main" id="{AE7717F9-3967-460B-A744-B37232F787F7}"/>
              </a:ext>
            </a:extLst>
          </p:cNvPr>
          <p:cNvSpPr>
            <a:spLocks noGrp="1" noRot="1" noChangeAspect="1" noChangeArrowheads="1" noTextEdit="1"/>
          </p:cNvSpPr>
          <p:nvPr>
            <p:ph type="sldImg"/>
          </p:nvPr>
        </p:nvSpPr>
        <p:spPr>
          <a:ln/>
        </p:spPr>
      </p:sp>
      <p:sp>
        <p:nvSpPr>
          <p:cNvPr id="165891" name="ノート プレースホルダー 2">
            <a:extLst>
              <a:ext uri="{FF2B5EF4-FFF2-40B4-BE49-F238E27FC236}">
                <a16:creationId xmlns:a16="http://schemas.microsoft.com/office/drawing/2014/main" id="{3367CBA3-6065-4712-AAA8-957965B423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これが、プロジェクトメンバーで考えた</a:t>
            </a:r>
            <a:r>
              <a:rPr lang="ja-JP" altLang="en-US"/>
              <a:t>「主体的・対話的で深い学びに向かう授業」モデルです。赤色で主体的な学び、青色で対話的な学び、緑色で深い学びを表現しています。そして、主体的な学びにはＡからＦの</a:t>
            </a:r>
            <a:r>
              <a:rPr lang="en-US" altLang="ja-JP"/>
              <a:t>6</a:t>
            </a:r>
            <a:r>
              <a:rPr lang="ja-JP" altLang="en-US"/>
              <a:t>つ、対話的な学びにはＧからＪの４つ、深い学びにはＫからＯの</a:t>
            </a:r>
            <a:r>
              <a:rPr lang="en-US" altLang="ja-JP"/>
              <a:t>5</a:t>
            </a:r>
            <a:r>
              <a:rPr lang="ja-JP" altLang="en-US"/>
              <a:t>つ、合計１５の具体的な研究の視点を準備しました。その具体的な研究の視点ごとに、各校での取組の参考にしてもらえるカードを作っています。それぞれのカードには、授業改善の視点と具体的な方策が書かれています。</a:t>
            </a:r>
            <a:r>
              <a:rPr lang="ja-JP" altLang="en-US">
                <a:latin typeface="Arial" panose="020B0604020202020204" pitchFamily="34" charset="0"/>
              </a:rPr>
              <a:t>なお、この授業モデルと視点カードは、愛教研グループウエアに５月下旬に掲載していますので、後でゆっくりとごらんください。</a:t>
            </a:r>
          </a:p>
          <a:p>
            <a:endParaRPr lang="ja-JP" altLang="en-US">
              <a:latin typeface="Arial" panose="020B0604020202020204" pitchFamily="34" charset="0"/>
            </a:endParaRPr>
          </a:p>
        </p:txBody>
      </p:sp>
    </p:spTree>
    <p:extLst>
      <p:ext uri="{BB962C8B-B14F-4D97-AF65-F5344CB8AC3E}">
        <p14:creationId xmlns:p14="http://schemas.microsoft.com/office/powerpoint/2010/main" val="4189990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スライド イメージ プレースホルダー 1">
            <a:extLst>
              <a:ext uri="{FF2B5EF4-FFF2-40B4-BE49-F238E27FC236}">
                <a16:creationId xmlns:a16="http://schemas.microsoft.com/office/drawing/2014/main" id="{41E002DE-EB19-4494-99FF-15E1CA73AF58}"/>
              </a:ext>
            </a:extLst>
          </p:cNvPr>
          <p:cNvSpPr>
            <a:spLocks noGrp="1" noRot="1" noChangeAspect="1" noChangeArrowheads="1" noTextEdit="1"/>
          </p:cNvSpPr>
          <p:nvPr>
            <p:ph type="sldImg"/>
          </p:nvPr>
        </p:nvSpPr>
        <p:spPr>
          <a:ln/>
        </p:spPr>
      </p:sp>
      <p:sp>
        <p:nvSpPr>
          <p:cNvPr id="167939" name="ノート プレースホルダー 2">
            <a:extLst>
              <a:ext uri="{FF2B5EF4-FFF2-40B4-BE49-F238E27FC236}">
                <a16:creationId xmlns:a16="http://schemas.microsoft.com/office/drawing/2014/main" id="{53CDB1C0-3FC8-49D4-AD48-A095859E28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a:latin typeface="Arial" panose="020B0604020202020204" pitchFamily="34" charset="0"/>
              </a:rPr>
              <a:t>　さて、これがＡ興味・関心のカードです。授業改善の視点は、「子どもに学ぶ意欲を持たせるために、知的好奇心が高まるような導入を工夫する」です。具体的な方策としては、</a:t>
            </a:r>
            <a:endParaRPr lang="en-US" altLang="ja-JP">
              <a:latin typeface="Arial" panose="020B0604020202020204" pitchFamily="34" charset="0"/>
            </a:endParaRPr>
          </a:p>
          <a:p>
            <a:r>
              <a:rPr lang="ja-JP" altLang="en-US">
                <a:latin typeface="Arial" panose="020B0604020202020204" pitchFamily="34" charset="0"/>
              </a:rPr>
              <a:t>ア　「びっくり」「何でだろう」「どうしたらいいの」と感じさせる導入の工夫</a:t>
            </a:r>
            <a:endParaRPr lang="en-US" altLang="ja-JP">
              <a:latin typeface="Arial" panose="020B0604020202020204" pitchFamily="34" charset="0"/>
            </a:endParaRPr>
          </a:p>
          <a:p>
            <a:r>
              <a:rPr lang="ja-JP" altLang="en-US">
                <a:latin typeface="Arial" panose="020B0604020202020204" pitchFamily="34" charset="0"/>
              </a:rPr>
              <a:t>イ　既習事項と関連付けて「問い」が起こる導入の工夫</a:t>
            </a:r>
            <a:endParaRPr lang="en-US" altLang="ja-JP">
              <a:latin typeface="Arial" panose="020B0604020202020204" pitchFamily="34" charset="0"/>
            </a:endParaRPr>
          </a:p>
          <a:p>
            <a:r>
              <a:rPr lang="ja-JP" altLang="en-US">
                <a:latin typeface="Arial" panose="020B0604020202020204" pitchFamily="34" charset="0"/>
              </a:rPr>
              <a:t>ウ　意識の「ずれ」が感じられるような教材の開発</a:t>
            </a:r>
            <a:endParaRPr lang="en-US" altLang="ja-JP">
              <a:latin typeface="Arial" panose="020B0604020202020204" pitchFamily="34" charset="0"/>
            </a:endParaRPr>
          </a:p>
          <a:p>
            <a:r>
              <a:rPr lang="ja-JP" altLang="en-US">
                <a:latin typeface="Arial" panose="020B0604020202020204" pitchFamily="34" charset="0"/>
              </a:rPr>
              <a:t>エ　固定観念がくつがえるような教材の開発</a:t>
            </a:r>
            <a:endParaRPr lang="en-US" altLang="ja-JP">
              <a:latin typeface="Arial" panose="020B0604020202020204" pitchFamily="34" charset="0"/>
            </a:endParaRPr>
          </a:p>
          <a:p>
            <a:r>
              <a:rPr lang="ja-JP" altLang="en-US">
                <a:latin typeface="Arial" panose="020B0604020202020204" pitchFamily="34" charset="0"/>
              </a:rPr>
              <a:t>をあげています。</a:t>
            </a:r>
          </a:p>
        </p:txBody>
      </p:sp>
    </p:spTree>
    <p:extLst>
      <p:ext uri="{BB962C8B-B14F-4D97-AF65-F5344CB8AC3E}">
        <p14:creationId xmlns:p14="http://schemas.microsoft.com/office/powerpoint/2010/main" val="1162803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スライド イメージ プレースホルダー 1">
            <a:extLst>
              <a:ext uri="{FF2B5EF4-FFF2-40B4-BE49-F238E27FC236}">
                <a16:creationId xmlns:a16="http://schemas.microsoft.com/office/drawing/2014/main" id="{A31AA77A-6C61-4DDF-A1F4-4E59A12456EB}"/>
              </a:ext>
            </a:extLst>
          </p:cNvPr>
          <p:cNvSpPr>
            <a:spLocks noGrp="1" noRot="1" noChangeAspect="1" noChangeArrowheads="1" noTextEdit="1"/>
          </p:cNvSpPr>
          <p:nvPr>
            <p:ph type="sldImg"/>
          </p:nvPr>
        </p:nvSpPr>
        <p:spPr>
          <a:ln/>
        </p:spPr>
      </p:sp>
      <p:sp>
        <p:nvSpPr>
          <p:cNvPr id="169987" name="ノート プレースホルダー 2">
            <a:extLst>
              <a:ext uri="{FF2B5EF4-FFF2-40B4-BE49-F238E27FC236}">
                <a16:creationId xmlns:a16="http://schemas.microsoft.com/office/drawing/2014/main" id="{D7475C4A-5F02-48E3-9104-34278EA795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a:latin typeface="Arial" panose="020B0604020202020204" pitchFamily="34" charset="0"/>
              </a:rPr>
              <a:t>　これがＢ自分との関連のカードです。授業改善の視点は「自分のこととして学習問題を捉えられるような働き掛けをする」です。具体的な方策はこの</a:t>
            </a:r>
            <a:r>
              <a:rPr lang="en-US" altLang="ja-JP">
                <a:latin typeface="Arial" panose="020B0604020202020204" pitchFamily="34" charset="0"/>
              </a:rPr>
              <a:t>3</a:t>
            </a:r>
            <a:r>
              <a:rPr lang="ja-JP" altLang="en-US">
                <a:latin typeface="Arial" panose="020B0604020202020204" pitchFamily="34" charset="0"/>
              </a:rPr>
              <a:t>つを用意しました。</a:t>
            </a:r>
          </a:p>
        </p:txBody>
      </p:sp>
    </p:spTree>
    <p:extLst>
      <p:ext uri="{BB962C8B-B14F-4D97-AF65-F5344CB8AC3E}">
        <p14:creationId xmlns:p14="http://schemas.microsoft.com/office/powerpoint/2010/main" val="320253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スライド イメージ プレースホルダー 1">
            <a:extLst>
              <a:ext uri="{FF2B5EF4-FFF2-40B4-BE49-F238E27FC236}">
                <a16:creationId xmlns:a16="http://schemas.microsoft.com/office/drawing/2014/main" id="{3ADB4A46-90E6-442E-A095-F4C07F440B9B}"/>
              </a:ext>
            </a:extLst>
          </p:cNvPr>
          <p:cNvSpPr>
            <a:spLocks noGrp="1" noRot="1" noChangeAspect="1" noChangeArrowheads="1" noTextEdit="1"/>
          </p:cNvSpPr>
          <p:nvPr>
            <p:ph type="sldImg"/>
          </p:nvPr>
        </p:nvSpPr>
        <p:spPr>
          <a:ln/>
        </p:spPr>
      </p:sp>
      <p:sp>
        <p:nvSpPr>
          <p:cNvPr id="172035" name="ノート プレースホルダー 2">
            <a:extLst>
              <a:ext uri="{FF2B5EF4-FFF2-40B4-BE49-F238E27FC236}">
                <a16:creationId xmlns:a16="http://schemas.microsoft.com/office/drawing/2014/main" id="{70185857-8839-457A-AD86-FAA2B157407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これがＣ見通しのカードです。授業改善の視点は「解決の見通しを持たせるための、学習計画を立てさせる」です。具体的な方策はこの６つを用意しました。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1744749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スライド イメージ プレースホルダー 1">
            <a:extLst>
              <a:ext uri="{FF2B5EF4-FFF2-40B4-BE49-F238E27FC236}">
                <a16:creationId xmlns:a16="http://schemas.microsoft.com/office/drawing/2014/main" id="{ABB0A92B-A0DB-4EB1-9036-D24C2E6E8616}"/>
              </a:ext>
            </a:extLst>
          </p:cNvPr>
          <p:cNvSpPr>
            <a:spLocks noGrp="1" noRot="1" noChangeAspect="1" noChangeArrowheads="1" noTextEdit="1"/>
          </p:cNvSpPr>
          <p:nvPr>
            <p:ph type="sldImg"/>
          </p:nvPr>
        </p:nvSpPr>
        <p:spPr>
          <a:ln/>
        </p:spPr>
      </p:sp>
      <p:sp>
        <p:nvSpPr>
          <p:cNvPr id="174083" name="ノート プレースホルダー 2">
            <a:extLst>
              <a:ext uri="{FF2B5EF4-FFF2-40B4-BE49-F238E27FC236}">
                <a16:creationId xmlns:a16="http://schemas.microsoft.com/office/drawing/2014/main" id="{404AD7C9-8A74-4ED3-86B6-DCEF681583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これがＤ粘り強い取組のカードです。授業改善の視点は「問題意識を高め学習の必然性を持たせる」です。具体的な方策はこの４つを用意しました。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2752314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スライド イメージ プレースホルダー 1">
            <a:extLst>
              <a:ext uri="{FF2B5EF4-FFF2-40B4-BE49-F238E27FC236}">
                <a16:creationId xmlns:a16="http://schemas.microsoft.com/office/drawing/2014/main" id="{45B99D93-A611-47B5-A7BE-A3411DB662C6}"/>
              </a:ext>
            </a:extLst>
          </p:cNvPr>
          <p:cNvSpPr>
            <a:spLocks noGrp="1" noRot="1" noChangeAspect="1" noChangeArrowheads="1" noTextEdit="1"/>
          </p:cNvSpPr>
          <p:nvPr>
            <p:ph type="sldImg"/>
          </p:nvPr>
        </p:nvSpPr>
        <p:spPr>
          <a:ln/>
        </p:spPr>
      </p:sp>
      <p:sp>
        <p:nvSpPr>
          <p:cNvPr id="176131" name="ノート プレースホルダー 2">
            <a:extLst>
              <a:ext uri="{FF2B5EF4-FFF2-40B4-BE49-F238E27FC236}">
                <a16:creationId xmlns:a16="http://schemas.microsoft.com/office/drawing/2014/main" id="{F3579F0A-2146-4877-9506-D41418D975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これがＥ振り返って自覚のカードです。授業改善の視点は「学習したことを生きてはたらくようにするための振り返りをさせる」です。具体的な方策はこの５つを用意しました。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2791924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スライド イメージ プレースホルダー 1">
            <a:extLst>
              <a:ext uri="{FF2B5EF4-FFF2-40B4-BE49-F238E27FC236}">
                <a16:creationId xmlns:a16="http://schemas.microsoft.com/office/drawing/2014/main" id="{97E11998-1C0C-4ECF-BF5A-84D5DF421512}"/>
              </a:ext>
            </a:extLst>
          </p:cNvPr>
          <p:cNvSpPr>
            <a:spLocks noGrp="1" noRot="1" noChangeAspect="1" noChangeArrowheads="1" noTextEdit="1"/>
          </p:cNvSpPr>
          <p:nvPr>
            <p:ph type="sldImg"/>
          </p:nvPr>
        </p:nvSpPr>
        <p:spPr>
          <a:ln/>
        </p:spPr>
      </p:sp>
      <p:sp>
        <p:nvSpPr>
          <p:cNvPr id="178179" name="ノート プレースホルダー 2">
            <a:extLst>
              <a:ext uri="{FF2B5EF4-FFF2-40B4-BE49-F238E27FC236}">
                <a16:creationId xmlns:a16="http://schemas.microsoft.com/office/drawing/2014/main" id="{BA580845-2523-4507-AF28-0DE2BF9DD7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これがＦ次につなぐのカードです。授業改善の視点は「実生活や次の学習につなげる意識を持たせる」です。具体的な方策はこの</a:t>
            </a:r>
            <a:r>
              <a:rPr lang="en-US" altLang="ja-JP">
                <a:latin typeface="Arial" panose="020B0604020202020204" pitchFamily="34" charset="0"/>
              </a:rPr>
              <a:t>3</a:t>
            </a:r>
            <a:r>
              <a:rPr lang="ja-JP" altLang="en-US">
                <a:latin typeface="Arial" panose="020B0604020202020204" pitchFamily="34" charset="0"/>
              </a:rPr>
              <a:t>つを用意しました。</a:t>
            </a:r>
          </a:p>
          <a:p>
            <a:r>
              <a:rPr lang="ja-JP" altLang="en-US">
                <a:latin typeface="Arial" panose="020B0604020202020204" pitchFamily="34" charset="0"/>
              </a:rPr>
              <a:t>　今までの</a:t>
            </a:r>
            <a:r>
              <a:rPr lang="en-US" altLang="ja-JP">
                <a:latin typeface="Arial" panose="020B0604020202020204" pitchFamily="34" charset="0"/>
              </a:rPr>
              <a:t>6</a:t>
            </a:r>
            <a:r>
              <a:rPr lang="ja-JP" altLang="en-US">
                <a:latin typeface="Arial" panose="020B0604020202020204" pitchFamily="34" charset="0"/>
              </a:rPr>
              <a:t>つが主体的な学びのカードになりますが、今年度と来年度の第</a:t>
            </a:r>
            <a:r>
              <a:rPr lang="en-US" altLang="ja-JP">
                <a:latin typeface="Arial" panose="020B0604020202020204" pitchFamily="34" charset="0"/>
              </a:rPr>
              <a:t>12</a:t>
            </a:r>
            <a:r>
              <a:rPr lang="ja-JP" altLang="en-US">
                <a:latin typeface="Arial" panose="020B0604020202020204" pitchFamily="34" charset="0"/>
              </a:rPr>
              <a:t>期は特にこの</a:t>
            </a:r>
            <a:r>
              <a:rPr lang="en-US" altLang="ja-JP">
                <a:latin typeface="Arial" panose="020B0604020202020204" pitchFamily="34" charset="0"/>
              </a:rPr>
              <a:t>6</a:t>
            </a:r>
            <a:r>
              <a:rPr lang="ja-JP" altLang="en-US">
                <a:latin typeface="Arial" panose="020B0604020202020204" pitchFamily="34" charset="0"/>
              </a:rPr>
              <a:t>つのカードを意識していただき、主体的な学びの充実に向かってもらいたいと思います。もちろん先ほどお話ししましたとおり、対話的な学びや深い学びと切り離せるものではありませんから、これからお見せするカードもしっかりと参考にしてください。</a:t>
            </a:r>
          </a:p>
        </p:txBody>
      </p:sp>
    </p:spTree>
    <p:extLst>
      <p:ext uri="{BB962C8B-B14F-4D97-AF65-F5344CB8AC3E}">
        <p14:creationId xmlns:p14="http://schemas.microsoft.com/office/powerpoint/2010/main" val="2069922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スライド イメージ プレースホルダー 1">
            <a:extLst>
              <a:ext uri="{FF2B5EF4-FFF2-40B4-BE49-F238E27FC236}">
                <a16:creationId xmlns:a16="http://schemas.microsoft.com/office/drawing/2014/main" id="{8636012F-A9E9-44AA-B3DE-0EB70657B516}"/>
              </a:ext>
            </a:extLst>
          </p:cNvPr>
          <p:cNvSpPr>
            <a:spLocks noGrp="1" noRot="1" noChangeAspect="1" noChangeArrowheads="1" noTextEdit="1"/>
          </p:cNvSpPr>
          <p:nvPr>
            <p:ph type="sldImg"/>
          </p:nvPr>
        </p:nvSpPr>
        <p:spPr>
          <a:ln/>
        </p:spPr>
      </p:sp>
      <p:sp>
        <p:nvSpPr>
          <p:cNvPr id="180227" name="ノート プレースホルダー 2">
            <a:extLst>
              <a:ext uri="{FF2B5EF4-FFF2-40B4-BE49-F238E27FC236}">
                <a16:creationId xmlns:a16="http://schemas.microsoft.com/office/drawing/2014/main" id="{5C70A179-F501-4776-A26D-0816BC2B47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9815">
              <a:defRPr/>
            </a:pPr>
            <a:r>
              <a:rPr lang="ja-JP" altLang="en-US">
                <a:latin typeface="Arial" panose="020B0604020202020204" pitchFamily="34" charset="0"/>
              </a:rPr>
              <a:t>　これが対話的な学びのＧ子ども同士の考えを広げる対話のカードです。授業改善の視点は「対話をする目的と相手を意識させる」です。具体的な方策はこの６つを用意しました。</a:t>
            </a:r>
          </a:p>
          <a:p>
            <a:endParaRPr lang="ja-JP" altLang="en-US">
              <a:latin typeface="Arial" panose="020B0604020202020204" pitchFamily="34" charset="0"/>
            </a:endParaRPr>
          </a:p>
        </p:txBody>
      </p:sp>
    </p:spTree>
    <p:extLst>
      <p:ext uri="{BB962C8B-B14F-4D97-AF65-F5344CB8AC3E}">
        <p14:creationId xmlns:p14="http://schemas.microsoft.com/office/powerpoint/2010/main" val="3234537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10135197-599A-4893-9538-26D6D736569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E6B0FF6-845A-4AA1-9A3A-15863A7455A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08DDD1D-1507-4C62-BE12-5A66C092F02A}"/>
              </a:ext>
            </a:extLst>
          </p:cNvPr>
          <p:cNvSpPr>
            <a:spLocks noGrp="1" noChangeArrowheads="1"/>
          </p:cNvSpPr>
          <p:nvPr>
            <p:ph type="sldNum" sz="quarter" idx="12"/>
          </p:nvPr>
        </p:nvSpPr>
        <p:spPr>
          <a:ln/>
        </p:spPr>
        <p:txBody>
          <a:bodyPr/>
          <a:lstStyle>
            <a:lvl1pPr>
              <a:defRPr/>
            </a:lvl1pPr>
          </a:lstStyle>
          <a:p>
            <a:pPr>
              <a:defRPr/>
            </a:pPr>
            <a:fld id="{DE9DB138-CD2E-4B8F-B2F5-014AB4844024}" type="slidenum">
              <a:rPr lang="ja-JP" altLang="en-US"/>
              <a:pPr>
                <a:defRPr/>
              </a:pPr>
              <a:t>‹#›</a:t>
            </a:fld>
            <a:endParaRPr lang="en-US" altLang="ja-JP"/>
          </a:p>
        </p:txBody>
      </p:sp>
    </p:spTree>
    <p:extLst>
      <p:ext uri="{BB962C8B-B14F-4D97-AF65-F5344CB8AC3E}">
        <p14:creationId xmlns:p14="http://schemas.microsoft.com/office/powerpoint/2010/main" val="295780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ED885233-F2E5-466C-9CE9-51D3259A47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75ADB9C-1BAD-49AA-A02F-7E13CB23F2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1E5DDC1-F661-48AD-A8E5-FFA04A9E2E98}"/>
              </a:ext>
            </a:extLst>
          </p:cNvPr>
          <p:cNvSpPr>
            <a:spLocks noGrp="1" noChangeArrowheads="1"/>
          </p:cNvSpPr>
          <p:nvPr>
            <p:ph type="sldNum" sz="quarter" idx="12"/>
          </p:nvPr>
        </p:nvSpPr>
        <p:spPr>
          <a:ln/>
        </p:spPr>
        <p:txBody>
          <a:bodyPr/>
          <a:lstStyle>
            <a:lvl1pPr>
              <a:defRPr/>
            </a:lvl1pPr>
          </a:lstStyle>
          <a:p>
            <a:pPr>
              <a:defRPr/>
            </a:pPr>
            <a:fld id="{7EB3E079-3C7E-4116-8003-9F8598BC8257}" type="slidenum">
              <a:rPr lang="ja-JP" altLang="en-US"/>
              <a:pPr>
                <a:defRPr/>
              </a:pPr>
              <a:t>‹#›</a:t>
            </a:fld>
            <a:endParaRPr lang="en-US" altLang="ja-JP"/>
          </a:p>
        </p:txBody>
      </p:sp>
    </p:spTree>
    <p:extLst>
      <p:ext uri="{BB962C8B-B14F-4D97-AF65-F5344CB8AC3E}">
        <p14:creationId xmlns:p14="http://schemas.microsoft.com/office/powerpoint/2010/main" val="444627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29ABEB2-7997-4DB8-9929-7EC9F4AE3F7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3AE86C1-0152-43BB-9D85-1EE49EC27F6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3A3D37B-40E6-43BD-BF6A-92EA35C042D0}"/>
              </a:ext>
            </a:extLst>
          </p:cNvPr>
          <p:cNvSpPr>
            <a:spLocks noGrp="1" noChangeArrowheads="1"/>
          </p:cNvSpPr>
          <p:nvPr>
            <p:ph type="sldNum" sz="quarter" idx="12"/>
          </p:nvPr>
        </p:nvSpPr>
        <p:spPr>
          <a:ln/>
        </p:spPr>
        <p:txBody>
          <a:bodyPr/>
          <a:lstStyle>
            <a:lvl1pPr>
              <a:defRPr/>
            </a:lvl1pPr>
          </a:lstStyle>
          <a:p>
            <a:pPr>
              <a:defRPr/>
            </a:pPr>
            <a:fld id="{C407A5DC-71C6-4753-9086-DF643864F197}" type="slidenum">
              <a:rPr lang="ja-JP" altLang="en-US"/>
              <a:pPr>
                <a:defRPr/>
              </a:pPr>
              <a:t>‹#›</a:t>
            </a:fld>
            <a:endParaRPr lang="en-US" altLang="ja-JP"/>
          </a:p>
        </p:txBody>
      </p:sp>
    </p:spTree>
    <p:extLst>
      <p:ext uri="{BB962C8B-B14F-4D97-AF65-F5344CB8AC3E}">
        <p14:creationId xmlns:p14="http://schemas.microsoft.com/office/powerpoint/2010/main" val="65269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23850" y="115888"/>
            <a:ext cx="7127875" cy="609600"/>
          </a:xfrm>
        </p:spPr>
        <p:txBody>
          <a:bodyPr/>
          <a:lstStyle/>
          <a:p>
            <a:r>
              <a:rPr lang="ja-JP" altLang="en-US"/>
              <a:t>マスター タイトルの書式設定</a:t>
            </a:r>
          </a:p>
        </p:txBody>
      </p:sp>
      <p:sp>
        <p:nvSpPr>
          <p:cNvPr id="3" name="コンテンツ プレースホルダー 2"/>
          <p:cNvSpPr>
            <a:spLocks noGrp="1"/>
          </p:cNvSpPr>
          <p:nvPr>
            <p:ph sz="quarter" idx="1"/>
          </p:nvPr>
        </p:nvSpPr>
        <p:spPr>
          <a:xfrm>
            <a:off x="457200" y="981075"/>
            <a:ext cx="4038600" cy="25955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4648200" y="981075"/>
            <a:ext cx="4038600" cy="25955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457200" y="3729038"/>
            <a:ext cx="4038600" cy="25955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ー 5"/>
          <p:cNvSpPr>
            <a:spLocks noGrp="1"/>
          </p:cNvSpPr>
          <p:nvPr>
            <p:ph sz="quarter" idx="4"/>
          </p:nvPr>
        </p:nvSpPr>
        <p:spPr>
          <a:xfrm>
            <a:off x="4648200" y="3729038"/>
            <a:ext cx="4038600" cy="25955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ー 6">
            <a:extLst>
              <a:ext uri="{FF2B5EF4-FFF2-40B4-BE49-F238E27FC236}">
                <a16:creationId xmlns:a16="http://schemas.microsoft.com/office/drawing/2014/main" id="{C59CF803-F89D-45DD-AD0E-04DD847845BC}"/>
              </a:ext>
            </a:extLst>
          </p:cNvPr>
          <p:cNvSpPr>
            <a:spLocks noGrp="1"/>
          </p:cNvSpPr>
          <p:nvPr>
            <p:ph type="sldNum" sz="quarter" idx="10"/>
          </p:nvPr>
        </p:nvSpPr>
        <p:spPr>
          <a:xfrm>
            <a:off x="3276600" y="6524625"/>
            <a:ext cx="2133600" cy="333375"/>
          </a:xfrm>
        </p:spPr>
        <p:txBody>
          <a:bodyPr/>
          <a:lstStyle>
            <a:lvl1pPr>
              <a:defRPr/>
            </a:lvl1pPr>
          </a:lstStyle>
          <a:p>
            <a:pPr>
              <a:defRPr/>
            </a:pPr>
            <a:fld id="{EAFC7D86-D16D-42C0-9755-E8E8DFDAB903}" type="slidenum">
              <a:rPr lang="ko-KR" altLang="en-US"/>
              <a:pPr>
                <a:defRPr/>
              </a:pPr>
              <a:t>‹#›</a:t>
            </a:fld>
            <a:endParaRPr lang="en-US" altLang="ko-KR"/>
          </a:p>
        </p:txBody>
      </p:sp>
    </p:spTree>
    <p:extLst>
      <p:ext uri="{BB962C8B-B14F-4D97-AF65-F5344CB8AC3E}">
        <p14:creationId xmlns:p14="http://schemas.microsoft.com/office/powerpoint/2010/main" val="10765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115888"/>
            <a:ext cx="7127875" cy="60960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981075"/>
            <a:ext cx="8229600" cy="5343525"/>
          </a:xfrm>
        </p:spPr>
        <p:txBody>
          <a:bodyPr/>
          <a:lstStyle/>
          <a:p>
            <a:pPr lvl="0"/>
            <a:endParaRPr lang="ja-JP" altLang="en-US" noProof="0" dirty="0"/>
          </a:p>
        </p:txBody>
      </p:sp>
      <p:sp>
        <p:nvSpPr>
          <p:cNvPr id="4" name="Rectangle 11">
            <a:extLst>
              <a:ext uri="{FF2B5EF4-FFF2-40B4-BE49-F238E27FC236}">
                <a16:creationId xmlns:a16="http://schemas.microsoft.com/office/drawing/2014/main" id="{BCA6AB05-EBEF-4612-A84B-D0AB6B001122}"/>
              </a:ext>
            </a:extLst>
          </p:cNvPr>
          <p:cNvSpPr>
            <a:spLocks noGrp="1" noChangeArrowheads="1"/>
          </p:cNvSpPr>
          <p:nvPr>
            <p:ph type="sldNum" sz="quarter" idx="10"/>
          </p:nvPr>
        </p:nvSpPr>
        <p:spPr/>
        <p:txBody>
          <a:bodyPr/>
          <a:lstStyle>
            <a:lvl1pPr>
              <a:defRPr/>
            </a:lvl1pPr>
          </a:lstStyle>
          <a:p>
            <a:pPr>
              <a:defRPr/>
            </a:pPr>
            <a:fld id="{C1ECC49F-42B0-45DA-942B-D418737CB327}" type="slidenum">
              <a:rPr lang="ko-KR" altLang="en-US"/>
              <a:pPr>
                <a:defRPr/>
              </a:pPr>
              <a:t>‹#›</a:t>
            </a:fld>
            <a:endParaRPr lang="en-US" altLang="ko-KR"/>
          </a:p>
        </p:txBody>
      </p:sp>
    </p:spTree>
    <p:extLst>
      <p:ext uri="{BB962C8B-B14F-4D97-AF65-F5344CB8AC3E}">
        <p14:creationId xmlns:p14="http://schemas.microsoft.com/office/powerpoint/2010/main" val="2999791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59EB60AC-7D6D-4EB4-8B8D-13ED8AAB08D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F4A2CA9-B155-465E-9A6E-9E9EA781B9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1CAD26A-B912-4588-8FBE-E87210634B8D}"/>
              </a:ext>
            </a:extLst>
          </p:cNvPr>
          <p:cNvSpPr>
            <a:spLocks noGrp="1"/>
          </p:cNvSpPr>
          <p:nvPr>
            <p:ph type="sldNum" sz="quarter" idx="12"/>
          </p:nvPr>
        </p:nvSpPr>
        <p:spPr/>
        <p:txBody>
          <a:bodyPr/>
          <a:lstStyle>
            <a:lvl1pPr>
              <a:defRPr/>
            </a:lvl1pPr>
          </a:lstStyle>
          <a:p>
            <a:pPr>
              <a:defRPr/>
            </a:pPr>
            <a:fld id="{D81B08D4-0376-43DF-990A-5888AD4E3AA7}" type="slidenum">
              <a:rPr lang="en-US"/>
              <a:pPr>
                <a:defRPr/>
              </a:pPr>
              <a:t>‹#›</a:t>
            </a:fld>
            <a:endParaRPr lang="en-US" dirty="0"/>
          </a:p>
        </p:txBody>
      </p:sp>
    </p:spTree>
    <p:extLst>
      <p:ext uri="{BB962C8B-B14F-4D97-AF65-F5344CB8AC3E}">
        <p14:creationId xmlns:p14="http://schemas.microsoft.com/office/powerpoint/2010/main" val="4007087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E9F4E537-D061-4CA2-BBAD-146A5D03D7A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38E8F44-B871-427B-9387-0BCB7C98486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FDA691A-939F-493D-A590-0B2B789BC355}"/>
              </a:ext>
            </a:extLst>
          </p:cNvPr>
          <p:cNvSpPr>
            <a:spLocks noGrp="1"/>
          </p:cNvSpPr>
          <p:nvPr>
            <p:ph type="sldNum" sz="quarter" idx="12"/>
          </p:nvPr>
        </p:nvSpPr>
        <p:spPr/>
        <p:txBody>
          <a:bodyPr/>
          <a:lstStyle>
            <a:lvl1pPr>
              <a:defRPr/>
            </a:lvl1pPr>
          </a:lstStyle>
          <a:p>
            <a:pPr>
              <a:defRPr/>
            </a:pPr>
            <a:fld id="{D71F0602-4DD2-4180-BC1E-72AC2FDA5134}" type="slidenum">
              <a:rPr lang="ko-KR" altLang="en-US"/>
              <a:pPr>
                <a:defRPr/>
              </a:pPr>
              <a:t>‹#›</a:t>
            </a:fld>
            <a:endParaRPr lang="en-US" altLang="ko-KR"/>
          </a:p>
        </p:txBody>
      </p:sp>
    </p:spTree>
    <p:extLst>
      <p:ext uri="{BB962C8B-B14F-4D97-AF65-F5344CB8AC3E}">
        <p14:creationId xmlns:p14="http://schemas.microsoft.com/office/powerpoint/2010/main" val="4037828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30F199A8-6A18-4DB7-A355-632C7164A7D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2A7D1B0-E870-4C30-B1AD-D7885BD305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322AB5-7212-4825-88D1-95A367DFE386}"/>
              </a:ext>
            </a:extLst>
          </p:cNvPr>
          <p:cNvSpPr>
            <a:spLocks noGrp="1"/>
          </p:cNvSpPr>
          <p:nvPr>
            <p:ph type="sldNum" sz="quarter" idx="12"/>
          </p:nvPr>
        </p:nvSpPr>
        <p:spPr/>
        <p:txBody>
          <a:bodyPr/>
          <a:lstStyle>
            <a:lvl1pPr>
              <a:defRPr/>
            </a:lvl1pPr>
          </a:lstStyle>
          <a:p>
            <a:pPr>
              <a:defRPr/>
            </a:pPr>
            <a:fld id="{67C5C2E7-44CD-4F9B-AAE9-7BB75ECFEEDA}" type="slidenum">
              <a:rPr lang="ko-KR" altLang="en-US"/>
              <a:pPr>
                <a:defRPr/>
              </a:pPr>
              <a:t>‹#›</a:t>
            </a:fld>
            <a:endParaRPr lang="en-US" altLang="ko-KR"/>
          </a:p>
        </p:txBody>
      </p:sp>
    </p:spTree>
    <p:extLst>
      <p:ext uri="{BB962C8B-B14F-4D97-AF65-F5344CB8AC3E}">
        <p14:creationId xmlns:p14="http://schemas.microsoft.com/office/powerpoint/2010/main" val="2717639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7450C1BE-EFC9-4826-BBA2-91322BEDAB7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C3810BE0-6088-4BA8-9700-F5F8D4C75C4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E79FF8A-76B3-466F-8FE1-2F5CE42DCDA8}"/>
              </a:ext>
            </a:extLst>
          </p:cNvPr>
          <p:cNvSpPr>
            <a:spLocks noGrp="1"/>
          </p:cNvSpPr>
          <p:nvPr>
            <p:ph type="sldNum" sz="quarter" idx="12"/>
          </p:nvPr>
        </p:nvSpPr>
        <p:spPr/>
        <p:txBody>
          <a:bodyPr/>
          <a:lstStyle>
            <a:lvl1pPr>
              <a:defRPr/>
            </a:lvl1pPr>
          </a:lstStyle>
          <a:p>
            <a:pPr>
              <a:defRPr/>
            </a:pPr>
            <a:fld id="{CBAD2FC4-2B2A-4615-8D1A-7B8DC33D9619}" type="slidenum">
              <a:rPr lang="ko-KR" altLang="en-US"/>
              <a:pPr>
                <a:defRPr/>
              </a:pPr>
              <a:t>‹#›</a:t>
            </a:fld>
            <a:endParaRPr lang="en-US" altLang="ko-KR"/>
          </a:p>
        </p:txBody>
      </p:sp>
    </p:spTree>
    <p:extLst>
      <p:ext uri="{BB962C8B-B14F-4D97-AF65-F5344CB8AC3E}">
        <p14:creationId xmlns:p14="http://schemas.microsoft.com/office/powerpoint/2010/main" val="36685250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7" name="Date Placeholder 3">
            <a:extLst>
              <a:ext uri="{FF2B5EF4-FFF2-40B4-BE49-F238E27FC236}">
                <a16:creationId xmlns:a16="http://schemas.microsoft.com/office/drawing/2014/main" id="{720FAFD9-082E-41BC-BDFC-F6713CE6C4F8}"/>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24457453-CD2B-4676-9A75-984FF62E532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53D9AD7-D7CE-4349-962A-6849A6DF18BB}"/>
              </a:ext>
            </a:extLst>
          </p:cNvPr>
          <p:cNvSpPr>
            <a:spLocks noGrp="1"/>
          </p:cNvSpPr>
          <p:nvPr>
            <p:ph type="sldNum" sz="quarter" idx="12"/>
          </p:nvPr>
        </p:nvSpPr>
        <p:spPr/>
        <p:txBody>
          <a:bodyPr/>
          <a:lstStyle>
            <a:lvl1pPr>
              <a:defRPr/>
            </a:lvl1pPr>
          </a:lstStyle>
          <a:p>
            <a:pPr>
              <a:defRPr/>
            </a:pPr>
            <a:fld id="{EC7DDC0C-F201-4267-9650-C68C09EC6CA6}" type="slidenum">
              <a:rPr lang="ko-KR" altLang="en-US"/>
              <a:pPr>
                <a:defRPr/>
              </a:pPr>
              <a:t>‹#›</a:t>
            </a:fld>
            <a:endParaRPr lang="en-US" altLang="ko-KR"/>
          </a:p>
        </p:txBody>
      </p:sp>
    </p:spTree>
    <p:extLst>
      <p:ext uri="{BB962C8B-B14F-4D97-AF65-F5344CB8AC3E}">
        <p14:creationId xmlns:p14="http://schemas.microsoft.com/office/powerpoint/2010/main" val="1621081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F8D46472-26CF-49E1-B2E2-4B593ED3649A}"/>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54E5D4CE-2966-428F-9A6A-C9D9360D068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41009D6-3695-4F27-8595-4631525AE09E}"/>
              </a:ext>
            </a:extLst>
          </p:cNvPr>
          <p:cNvSpPr>
            <a:spLocks noGrp="1"/>
          </p:cNvSpPr>
          <p:nvPr>
            <p:ph type="sldNum" sz="quarter" idx="12"/>
          </p:nvPr>
        </p:nvSpPr>
        <p:spPr/>
        <p:txBody>
          <a:bodyPr/>
          <a:lstStyle>
            <a:lvl1pPr>
              <a:defRPr/>
            </a:lvl1pPr>
          </a:lstStyle>
          <a:p>
            <a:pPr>
              <a:defRPr/>
            </a:pPr>
            <a:fld id="{86F09EB5-3D40-43EE-AD12-FB4601BECF36}" type="slidenum">
              <a:rPr lang="ko-KR" altLang="en-US"/>
              <a:pPr>
                <a:defRPr/>
              </a:pPr>
              <a:t>‹#›</a:t>
            </a:fld>
            <a:endParaRPr lang="en-US" altLang="ko-KR"/>
          </a:p>
        </p:txBody>
      </p:sp>
    </p:spTree>
    <p:extLst>
      <p:ext uri="{BB962C8B-B14F-4D97-AF65-F5344CB8AC3E}">
        <p14:creationId xmlns:p14="http://schemas.microsoft.com/office/powerpoint/2010/main" val="304563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E74E8D1-FC15-428B-97B9-01A4E181DEB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3F013BF8-0018-47C5-AD0E-14210E2833A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ADFFF70-7613-4216-AE5C-E3187338EE3E}"/>
              </a:ext>
            </a:extLst>
          </p:cNvPr>
          <p:cNvSpPr>
            <a:spLocks noGrp="1" noChangeArrowheads="1"/>
          </p:cNvSpPr>
          <p:nvPr>
            <p:ph type="sldNum" sz="quarter" idx="12"/>
          </p:nvPr>
        </p:nvSpPr>
        <p:spPr>
          <a:ln/>
        </p:spPr>
        <p:txBody>
          <a:bodyPr/>
          <a:lstStyle>
            <a:lvl1pPr>
              <a:defRPr/>
            </a:lvl1pPr>
          </a:lstStyle>
          <a:p>
            <a:pPr>
              <a:defRPr/>
            </a:pPr>
            <a:fld id="{B4A03A29-6A58-447B-97DA-C18DC7ADC290}" type="slidenum">
              <a:rPr lang="ja-JP" altLang="en-US"/>
              <a:pPr>
                <a:defRPr/>
              </a:pPr>
              <a:t>‹#›</a:t>
            </a:fld>
            <a:endParaRPr lang="en-US" altLang="ja-JP"/>
          </a:p>
        </p:txBody>
      </p:sp>
    </p:spTree>
    <p:extLst>
      <p:ext uri="{BB962C8B-B14F-4D97-AF65-F5344CB8AC3E}">
        <p14:creationId xmlns:p14="http://schemas.microsoft.com/office/powerpoint/2010/main" val="148571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684D58F-E7FC-4FC5-A35B-A75CF4A02F6B}"/>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910A60CA-4359-4696-87F9-123BF98198C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4EB0AD7-49BB-4142-8810-34E50C48A769}"/>
              </a:ext>
            </a:extLst>
          </p:cNvPr>
          <p:cNvSpPr>
            <a:spLocks noGrp="1"/>
          </p:cNvSpPr>
          <p:nvPr>
            <p:ph type="sldNum" sz="quarter" idx="12"/>
          </p:nvPr>
        </p:nvSpPr>
        <p:spPr/>
        <p:txBody>
          <a:bodyPr/>
          <a:lstStyle>
            <a:lvl1pPr>
              <a:defRPr/>
            </a:lvl1pPr>
          </a:lstStyle>
          <a:p>
            <a:pPr>
              <a:defRPr/>
            </a:pPr>
            <a:fld id="{39F2B72F-3B2E-47A6-A693-57C5A92FA2DD}" type="slidenum">
              <a:rPr lang="ko-KR" altLang="en-US"/>
              <a:pPr>
                <a:defRPr/>
              </a:pPr>
              <a:t>‹#›</a:t>
            </a:fld>
            <a:endParaRPr lang="en-US" altLang="ko-KR"/>
          </a:p>
        </p:txBody>
      </p:sp>
    </p:spTree>
    <p:extLst>
      <p:ext uri="{BB962C8B-B14F-4D97-AF65-F5344CB8AC3E}">
        <p14:creationId xmlns:p14="http://schemas.microsoft.com/office/powerpoint/2010/main" val="35809464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01BA718-E52F-4DEF-8927-2CC8974EF4A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1CC67B5-7269-4FC8-A318-F12511C95A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2040C0E-B9C1-400E-B8F2-DFEE5FFE5344}"/>
              </a:ext>
            </a:extLst>
          </p:cNvPr>
          <p:cNvSpPr>
            <a:spLocks noGrp="1"/>
          </p:cNvSpPr>
          <p:nvPr>
            <p:ph type="sldNum" sz="quarter" idx="12"/>
          </p:nvPr>
        </p:nvSpPr>
        <p:spPr/>
        <p:txBody>
          <a:bodyPr/>
          <a:lstStyle>
            <a:lvl1pPr>
              <a:defRPr/>
            </a:lvl1pPr>
          </a:lstStyle>
          <a:p>
            <a:pPr>
              <a:defRPr/>
            </a:pPr>
            <a:fld id="{D2A0FB99-CF45-48DD-97FB-5A543B4437BC}" type="slidenum">
              <a:rPr lang="ko-KR" altLang="en-US"/>
              <a:pPr>
                <a:defRPr/>
              </a:pPr>
              <a:t>‹#›</a:t>
            </a:fld>
            <a:endParaRPr lang="en-US" altLang="ko-KR"/>
          </a:p>
        </p:txBody>
      </p:sp>
    </p:spTree>
    <p:extLst>
      <p:ext uri="{BB962C8B-B14F-4D97-AF65-F5344CB8AC3E}">
        <p14:creationId xmlns:p14="http://schemas.microsoft.com/office/powerpoint/2010/main" val="21471832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229AA8DB-C728-4F9A-92A0-D23BC1C8735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76D6593-B1E8-4FA6-A434-D5A7822F15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2072326-3DD4-4570-B017-A945D04A42D5}"/>
              </a:ext>
            </a:extLst>
          </p:cNvPr>
          <p:cNvSpPr>
            <a:spLocks noGrp="1"/>
          </p:cNvSpPr>
          <p:nvPr>
            <p:ph type="sldNum" sz="quarter" idx="12"/>
          </p:nvPr>
        </p:nvSpPr>
        <p:spPr/>
        <p:txBody>
          <a:bodyPr/>
          <a:lstStyle>
            <a:lvl1pPr>
              <a:defRPr/>
            </a:lvl1pPr>
          </a:lstStyle>
          <a:p>
            <a:pPr>
              <a:defRPr/>
            </a:pPr>
            <a:fld id="{CB515939-D149-42EB-AFC1-5AEAC0BB6710}" type="slidenum">
              <a:rPr lang="ko-KR" altLang="en-US"/>
              <a:pPr>
                <a:defRPr/>
              </a:pPr>
              <a:t>‹#›</a:t>
            </a:fld>
            <a:endParaRPr lang="en-US" altLang="ko-KR"/>
          </a:p>
        </p:txBody>
      </p:sp>
    </p:spTree>
    <p:extLst>
      <p:ext uri="{BB962C8B-B14F-4D97-AF65-F5344CB8AC3E}">
        <p14:creationId xmlns:p14="http://schemas.microsoft.com/office/powerpoint/2010/main" val="14537338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B35EECFD-4B5C-4E18-B019-A99CE98009E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4E4F4B1-D058-4400-BC4C-AD1566F91D7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BD8948-54FA-47BE-A9F9-B1981B27A219}"/>
              </a:ext>
            </a:extLst>
          </p:cNvPr>
          <p:cNvSpPr>
            <a:spLocks noGrp="1"/>
          </p:cNvSpPr>
          <p:nvPr>
            <p:ph type="sldNum" sz="quarter" idx="12"/>
          </p:nvPr>
        </p:nvSpPr>
        <p:spPr/>
        <p:txBody>
          <a:bodyPr/>
          <a:lstStyle>
            <a:lvl1pPr>
              <a:defRPr/>
            </a:lvl1pPr>
          </a:lstStyle>
          <a:p>
            <a:pPr>
              <a:defRPr/>
            </a:pPr>
            <a:fld id="{057A9170-FA87-4B67-8BEA-F0B7372E4843}" type="slidenum">
              <a:rPr lang="ko-KR" altLang="en-US"/>
              <a:pPr>
                <a:defRPr/>
              </a:pPr>
              <a:t>‹#›</a:t>
            </a:fld>
            <a:endParaRPr lang="en-US" altLang="ko-KR"/>
          </a:p>
        </p:txBody>
      </p:sp>
    </p:spTree>
    <p:extLst>
      <p:ext uri="{BB962C8B-B14F-4D97-AF65-F5344CB8AC3E}">
        <p14:creationId xmlns:p14="http://schemas.microsoft.com/office/powerpoint/2010/main" val="42887686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C7E84DEA-5712-41AF-B1B1-4FB9A2D50DB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053D4DF-20FF-419D-8B85-63EBD06ED1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56D1F64-4296-48B5-84B3-752C31DB3DA2}"/>
              </a:ext>
            </a:extLst>
          </p:cNvPr>
          <p:cNvSpPr>
            <a:spLocks noGrp="1"/>
          </p:cNvSpPr>
          <p:nvPr>
            <p:ph type="sldNum" sz="quarter" idx="12"/>
          </p:nvPr>
        </p:nvSpPr>
        <p:spPr/>
        <p:txBody>
          <a:bodyPr/>
          <a:lstStyle>
            <a:lvl1pPr>
              <a:defRPr/>
            </a:lvl1pPr>
          </a:lstStyle>
          <a:p>
            <a:pPr>
              <a:defRPr/>
            </a:pPr>
            <a:fld id="{FF2D3165-CE34-417C-A9D9-6A95DAABB40C}" type="slidenum">
              <a:rPr lang="ko-KR" altLang="en-US"/>
              <a:pPr>
                <a:defRPr/>
              </a:pPr>
              <a:t>‹#›</a:t>
            </a:fld>
            <a:endParaRPr lang="en-US" altLang="ko-KR"/>
          </a:p>
        </p:txBody>
      </p:sp>
    </p:spTree>
    <p:extLst>
      <p:ext uri="{BB962C8B-B14F-4D97-AF65-F5344CB8AC3E}">
        <p14:creationId xmlns:p14="http://schemas.microsoft.com/office/powerpoint/2010/main" val="9079114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B9E128E4-C7C6-4F15-918B-85305B2EE81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165ECE6-E353-4AB5-AD4C-ABD6F854BA2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A085C0-93C9-4F5E-AB80-3B29D9459E18}"/>
              </a:ext>
            </a:extLst>
          </p:cNvPr>
          <p:cNvSpPr>
            <a:spLocks noGrp="1"/>
          </p:cNvSpPr>
          <p:nvPr>
            <p:ph type="sldNum" sz="quarter" idx="12"/>
          </p:nvPr>
        </p:nvSpPr>
        <p:spPr/>
        <p:txBody>
          <a:bodyPr/>
          <a:lstStyle>
            <a:lvl1pPr>
              <a:defRPr/>
            </a:lvl1pPr>
          </a:lstStyle>
          <a:p>
            <a:pPr>
              <a:defRPr/>
            </a:pPr>
            <a:fld id="{E8C44202-50AA-4270-902C-8F8484725273}" type="slidenum">
              <a:rPr lang="en-US"/>
              <a:pPr>
                <a:defRPr/>
              </a:pPr>
              <a:t>‹#›</a:t>
            </a:fld>
            <a:endParaRPr lang="en-US" dirty="0"/>
          </a:p>
        </p:txBody>
      </p:sp>
    </p:spTree>
    <p:extLst>
      <p:ext uri="{BB962C8B-B14F-4D97-AF65-F5344CB8AC3E}">
        <p14:creationId xmlns:p14="http://schemas.microsoft.com/office/powerpoint/2010/main" val="34291508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3C505245-4955-4CA5-AC00-FE1FF857EE0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FE35FE1-B3F1-4945-B5BE-96E2B6AAFA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B546D71-BB66-4742-B9FE-2AD97F874859}"/>
              </a:ext>
            </a:extLst>
          </p:cNvPr>
          <p:cNvSpPr>
            <a:spLocks noGrp="1"/>
          </p:cNvSpPr>
          <p:nvPr>
            <p:ph type="sldNum" sz="quarter" idx="12"/>
          </p:nvPr>
        </p:nvSpPr>
        <p:spPr/>
        <p:txBody>
          <a:bodyPr/>
          <a:lstStyle>
            <a:lvl1pPr>
              <a:defRPr/>
            </a:lvl1pPr>
          </a:lstStyle>
          <a:p>
            <a:pPr>
              <a:defRPr/>
            </a:pPr>
            <a:fld id="{A108BD0E-F78B-4E34-8476-7F4FD4965124}" type="slidenum">
              <a:rPr lang="ko-KR" altLang="en-US"/>
              <a:pPr>
                <a:defRPr/>
              </a:pPr>
              <a:t>‹#›</a:t>
            </a:fld>
            <a:endParaRPr lang="en-US" altLang="ko-KR"/>
          </a:p>
        </p:txBody>
      </p:sp>
    </p:spTree>
    <p:extLst>
      <p:ext uri="{BB962C8B-B14F-4D97-AF65-F5344CB8AC3E}">
        <p14:creationId xmlns:p14="http://schemas.microsoft.com/office/powerpoint/2010/main" val="9692891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6285BD79-F4AC-42C7-B10F-37A68D54F80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7E1C14D-0C84-4330-B2E7-4E34D6CE50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1B1E01A-CBF5-4AB3-A56F-715016DDE00D}"/>
              </a:ext>
            </a:extLst>
          </p:cNvPr>
          <p:cNvSpPr>
            <a:spLocks noGrp="1"/>
          </p:cNvSpPr>
          <p:nvPr>
            <p:ph type="sldNum" sz="quarter" idx="12"/>
          </p:nvPr>
        </p:nvSpPr>
        <p:spPr/>
        <p:txBody>
          <a:bodyPr/>
          <a:lstStyle>
            <a:lvl1pPr>
              <a:defRPr/>
            </a:lvl1pPr>
          </a:lstStyle>
          <a:p>
            <a:pPr>
              <a:defRPr/>
            </a:pPr>
            <a:fld id="{44236EA6-F176-48FA-B9A8-DA886FA8606E}" type="slidenum">
              <a:rPr lang="ko-KR" altLang="en-US"/>
              <a:pPr>
                <a:defRPr/>
              </a:pPr>
              <a:t>‹#›</a:t>
            </a:fld>
            <a:endParaRPr lang="en-US" altLang="ko-KR"/>
          </a:p>
        </p:txBody>
      </p:sp>
    </p:spTree>
    <p:extLst>
      <p:ext uri="{BB962C8B-B14F-4D97-AF65-F5344CB8AC3E}">
        <p14:creationId xmlns:p14="http://schemas.microsoft.com/office/powerpoint/2010/main" val="32059411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F1FAF1FA-E7F6-48CA-8E62-C5EDB5C8833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E82F495-3F29-4419-918C-7753F122806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76853FB-E654-4037-AA0F-F2C801F813BA}"/>
              </a:ext>
            </a:extLst>
          </p:cNvPr>
          <p:cNvSpPr>
            <a:spLocks noGrp="1"/>
          </p:cNvSpPr>
          <p:nvPr>
            <p:ph type="sldNum" sz="quarter" idx="12"/>
          </p:nvPr>
        </p:nvSpPr>
        <p:spPr/>
        <p:txBody>
          <a:bodyPr/>
          <a:lstStyle>
            <a:lvl1pPr>
              <a:defRPr/>
            </a:lvl1pPr>
          </a:lstStyle>
          <a:p>
            <a:pPr>
              <a:defRPr/>
            </a:pPr>
            <a:fld id="{09267EC3-65D8-409E-8092-B8308173F14D}" type="slidenum">
              <a:rPr lang="ko-KR" altLang="en-US"/>
              <a:pPr>
                <a:defRPr/>
              </a:pPr>
              <a:t>‹#›</a:t>
            </a:fld>
            <a:endParaRPr lang="en-US" altLang="ko-KR"/>
          </a:p>
        </p:txBody>
      </p:sp>
    </p:spTree>
    <p:extLst>
      <p:ext uri="{BB962C8B-B14F-4D97-AF65-F5344CB8AC3E}">
        <p14:creationId xmlns:p14="http://schemas.microsoft.com/office/powerpoint/2010/main" val="1790651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7" name="Date Placeholder 3">
            <a:extLst>
              <a:ext uri="{FF2B5EF4-FFF2-40B4-BE49-F238E27FC236}">
                <a16:creationId xmlns:a16="http://schemas.microsoft.com/office/drawing/2014/main" id="{A6950C8F-1ADC-4805-8DD5-7FFA4DECDA42}"/>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D0A9D58D-FD52-46A4-8282-E1DD32F91DA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A6EC2E5-7EB7-4FB7-B2BD-76179EF87ECD}"/>
              </a:ext>
            </a:extLst>
          </p:cNvPr>
          <p:cNvSpPr>
            <a:spLocks noGrp="1"/>
          </p:cNvSpPr>
          <p:nvPr>
            <p:ph type="sldNum" sz="quarter" idx="12"/>
          </p:nvPr>
        </p:nvSpPr>
        <p:spPr/>
        <p:txBody>
          <a:bodyPr/>
          <a:lstStyle>
            <a:lvl1pPr>
              <a:defRPr/>
            </a:lvl1pPr>
          </a:lstStyle>
          <a:p>
            <a:pPr>
              <a:defRPr/>
            </a:pPr>
            <a:fld id="{F1353DF8-3E39-4FD5-AD62-E0D0B924AE8F}" type="slidenum">
              <a:rPr lang="ko-KR" altLang="en-US"/>
              <a:pPr>
                <a:defRPr/>
              </a:pPr>
              <a:t>‹#›</a:t>
            </a:fld>
            <a:endParaRPr lang="en-US" altLang="ko-KR"/>
          </a:p>
        </p:txBody>
      </p:sp>
    </p:spTree>
    <p:extLst>
      <p:ext uri="{BB962C8B-B14F-4D97-AF65-F5344CB8AC3E}">
        <p14:creationId xmlns:p14="http://schemas.microsoft.com/office/powerpoint/2010/main" val="2431010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D4E67836-465E-4F39-BDEA-09E4E851FBA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2DDB1BC-D587-4AB0-A1C0-97EECDFC268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9A29B56A-3027-4EA1-BC6A-C8B494EF6FC3}"/>
              </a:ext>
            </a:extLst>
          </p:cNvPr>
          <p:cNvSpPr>
            <a:spLocks noGrp="1" noChangeArrowheads="1"/>
          </p:cNvSpPr>
          <p:nvPr>
            <p:ph type="sldNum" sz="quarter" idx="12"/>
          </p:nvPr>
        </p:nvSpPr>
        <p:spPr>
          <a:ln/>
        </p:spPr>
        <p:txBody>
          <a:bodyPr/>
          <a:lstStyle>
            <a:lvl1pPr>
              <a:defRPr/>
            </a:lvl1pPr>
          </a:lstStyle>
          <a:p>
            <a:pPr>
              <a:defRPr/>
            </a:pPr>
            <a:fld id="{A0631D55-BBFB-4249-A3D6-2D5442B1979D}" type="slidenum">
              <a:rPr lang="ja-JP" altLang="en-US"/>
              <a:pPr>
                <a:defRPr/>
              </a:pPr>
              <a:t>‹#›</a:t>
            </a:fld>
            <a:endParaRPr lang="en-US" altLang="ja-JP"/>
          </a:p>
        </p:txBody>
      </p:sp>
    </p:spTree>
    <p:extLst>
      <p:ext uri="{BB962C8B-B14F-4D97-AF65-F5344CB8AC3E}">
        <p14:creationId xmlns:p14="http://schemas.microsoft.com/office/powerpoint/2010/main" val="37448784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E8FACD28-1D16-42FB-8E9E-472A89666B55}"/>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9CD1D031-8471-4217-A78C-08FB9D87FE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EB7714F-AC21-4559-8DA6-DD1507B395B7}"/>
              </a:ext>
            </a:extLst>
          </p:cNvPr>
          <p:cNvSpPr>
            <a:spLocks noGrp="1"/>
          </p:cNvSpPr>
          <p:nvPr>
            <p:ph type="sldNum" sz="quarter" idx="12"/>
          </p:nvPr>
        </p:nvSpPr>
        <p:spPr/>
        <p:txBody>
          <a:bodyPr/>
          <a:lstStyle>
            <a:lvl1pPr>
              <a:defRPr/>
            </a:lvl1pPr>
          </a:lstStyle>
          <a:p>
            <a:pPr>
              <a:defRPr/>
            </a:pPr>
            <a:fld id="{B00A66F0-5587-459F-AEB2-8293C20BEFEA}" type="slidenum">
              <a:rPr lang="ko-KR" altLang="en-US"/>
              <a:pPr>
                <a:defRPr/>
              </a:pPr>
              <a:t>‹#›</a:t>
            </a:fld>
            <a:endParaRPr lang="en-US" altLang="ko-KR"/>
          </a:p>
        </p:txBody>
      </p:sp>
    </p:spTree>
    <p:extLst>
      <p:ext uri="{BB962C8B-B14F-4D97-AF65-F5344CB8AC3E}">
        <p14:creationId xmlns:p14="http://schemas.microsoft.com/office/powerpoint/2010/main" val="16073555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EB7E4CE-0302-445A-BAB0-69C16F0D73DF}"/>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68363919-D8E3-4924-A7ED-AC4AD1EB804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1400360-0D7D-48F2-BD80-DF5AA1D1D237}"/>
              </a:ext>
            </a:extLst>
          </p:cNvPr>
          <p:cNvSpPr>
            <a:spLocks noGrp="1"/>
          </p:cNvSpPr>
          <p:nvPr>
            <p:ph type="sldNum" sz="quarter" idx="12"/>
          </p:nvPr>
        </p:nvSpPr>
        <p:spPr/>
        <p:txBody>
          <a:bodyPr/>
          <a:lstStyle>
            <a:lvl1pPr>
              <a:defRPr/>
            </a:lvl1pPr>
          </a:lstStyle>
          <a:p>
            <a:pPr>
              <a:defRPr/>
            </a:pPr>
            <a:fld id="{59983CE9-13F9-4E6B-9C08-5216718854AF}" type="slidenum">
              <a:rPr lang="ko-KR" altLang="en-US"/>
              <a:pPr>
                <a:defRPr/>
              </a:pPr>
              <a:t>‹#›</a:t>
            </a:fld>
            <a:endParaRPr lang="en-US" altLang="ko-KR"/>
          </a:p>
        </p:txBody>
      </p:sp>
    </p:spTree>
    <p:extLst>
      <p:ext uri="{BB962C8B-B14F-4D97-AF65-F5344CB8AC3E}">
        <p14:creationId xmlns:p14="http://schemas.microsoft.com/office/powerpoint/2010/main" val="15946338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DDFDD96-D894-4C41-9CB1-753EE579537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BE3DCA28-917B-4EC0-AC04-23857C13605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5680314-F744-45A1-B9DC-6CD394469E51}"/>
              </a:ext>
            </a:extLst>
          </p:cNvPr>
          <p:cNvSpPr>
            <a:spLocks noGrp="1"/>
          </p:cNvSpPr>
          <p:nvPr>
            <p:ph type="sldNum" sz="quarter" idx="12"/>
          </p:nvPr>
        </p:nvSpPr>
        <p:spPr/>
        <p:txBody>
          <a:bodyPr/>
          <a:lstStyle>
            <a:lvl1pPr>
              <a:defRPr/>
            </a:lvl1pPr>
          </a:lstStyle>
          <a:p>
            <a:pPr>
              <a:defRPr/>
            </a:pPr>
            <a:fld id="{6740197E-3B25-4A18-BD16-D11876393695}" type="slidenum">
              <a:rPr lang="ko-KR" altLang="en-US"/>
              <a:pPr>
                <a:defRPr/>
              </a:pPr>
              <a:t>‹#›</a:t>
            </a:fld>
            <a:endParaRPr lang="en-US" altLang="ko-KR"/>
          </a:p>
        </p:txBody>
      </p:sp>
    </p:spTree>
    <p:extLst>
      <p:ext uri="{BB962C8B-B14F-4D97-AF65-F5344CB8AC3E}">
        <p14:creationId xmlns:p14="http://schemas.microsoft.com/office/powerpoint/2010/main" val="24227626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35C3DE22-CA25-4BE2-A5FF-FD22E073C247}"/>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8965919-EBCC-490C-9400-F7887DAD4C5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9448FBB-D454-4A37-BB2A-8EA4721C44DC}"/>
              </a:ext>
            </a:extLst>
          </p:cNvPr>
          <p:cNvSpPr>
            <a:spLocks noGrp="1"/>
          </p:cNvSpPr>
          <p:nvPr>
            <p:ph type="sldNum" sz="quarter" idx="12"/>
          </p:nvPr>
        </p:nvSpPr>
        <p:spPr/>
        <p:txBody>
          <a:bodyPr/>
          <a:lstStyle>
            <a:lvl1pPr>
              <a:defRPr/>
            </a:lvl1pPr>
          </a:lstStyle>
          <a:p>
            <a:pPr>
              <a:defRPr/>
            </a:pPr>
            <a:fld id="{991A492D-C198-4543-AF4C-2244ACB4DA02}" type="slidenum">
              <a:rPr lang="ko-KR" altLang="en-US"/>
              <a:pPr>
                <a:defRPr/>
              </a:pPr>
              <a:t>‹#›</a:t>
            </a:fld>
            <a:endParaRPr lang="en-US" altLang="ko-KR"/>
          </a:p>
        </p:txBody>
      </p:sp>
    </p:spTree>
    <p:extLst>
      <p:ext uri="{BB962C8B-B14F-4D97-AF65-F5344CB8AC3E}">
        <p14:creationId xmlns:p14="http://schemas.microsoft.com/office/powerpoint/2010/main" val="39474212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7CEFFD3-3DBA-4E38-B5B6-B5C6A83B5F0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C35BBE3-5C9E-427B-A289-B50EA844A6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AA1945-1580-4318-8ED3-9FFBCFEAFBCB}"/>
              </a:ext>
            </a:extLst>
          </p:cNvPr>
          <p:cNvSpPr>
            <a:spLocks noGrp="1"/>
          </p:cNvSpPr>
          <p:nvPr>
            <p:ph type="sldNum" sz="quarter" idx="12"/>
          </p:nvPr>
        </p:nvSpPr>
        <p:spPr/>
        <p:txBody>
          <a:bodyPr/>
          <a:lstStyle>
            <a:lvl1pPr>
              <a:defRPr/>
            </a:lvl1pPr>
          </a:lstStyle>
          <a:p>
            <a:pPr>
              <a:defRPr/>
            </a:pPr>
            <a:fld id="{FE0D1E53-ADFA-4F7D-97E4-E67F7DEE9A75}" type="slidenum">
              <a:rPr lang="ko-KR" altLang="en-US"/>
              <a:pPr>
                <a:defRPr/>
              </a:pPr>
              <a:t>‹#›</a:t>
            </a:fld>
            <a:endParaRPr lang="en-US" altLang="ko-KR"/>
          </a:p>
        </p:txBody>
      </p:sp>
    </p:spTree>
    <p:extLst>
      <p:ext uri="{BB962C8B-B14F-4D97-AF65-F5344CB8AC3E}">
        <p14:creationId xmlns:p14="http://schemas.microsoft.com/office/powerpoint/2010/main" val="23825462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2797B059-C75B-4724-B75F-9BD8BE4EA1B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ADD2646-E0B3-4A0A-AF92-DF22B17B80F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D0E5CE-85F4-4C02-AD4D-6AECB6BE2353}"/>
              </a:ext>
            </a:extLst>
          </p:cNvPr>
          <p:cNvSpPr>
            <a:spLocks noGrp="1"/>
          </p:cNvSpPr>
          <p:nvPr>
            <p:ph type="sldNum" sz="quarter" idx="12"/>
          </p:nvPr>
        </p:nvSpPr>
        <p:spPr/>
        <p:txBody>
          <a:bodyPr/>
          <a:lstStyle>
            <a:lvl1pPr>
              <a:defRPr/>
            </a:lvl1pPr>
          </a:lstStyle>
          <a:p>
            <a:pPr>
              <a:defRPr/>
            </a:pPr>
            <a:fld id="{EA07DA5F-B70A-4563-9179-2C359379D266}" type="slidenum">
              <a:rPr lang="ko-KR" altLang="en-US"/>
              <a:pPr>
                <a:defRPr/>
              </a:pPr>
              <a:t>‹#›</a:t>
            </a:fld>
            <a:endParaRPr lang="en-US" altLang="ko-KR"/>
          </a:p>
        </p:txBody>
      </p:sp>
    </p:spTree>
    <p:extLst>
      <p:ext uri="{BB962C8B-B14F-4D97-AF65-F5344CB8AC3E}">
        <p14:creationId xmlns:p14="http://schemas.microsoft.com/office/powerpoint/2010/main" val="7273164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EA7E50F4-FD7A-4927-A80D-BF8B95AA12A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DFD903-F723-46AF-844D-4E9317555AE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DF1512B-4012-431A-A9B4-D340064E2243}"/>
              </a:ext>
            </a:extLst>
          </p:cNvPr>
          <p:cNvSpPr>
            <a:spLocks noGrp="1"/>
          </p:cNvSpPr>
          <p:nvPr>
            <p:ph type="sldNum" sz="quarter" idx="12"/>
          </p:nvPr>
        </p:nvSpPr>
        <p:spPr/>
        <p:txBody>
          <a:bodyPr/>
          <a:lstStyle>
            <a:lvl1pPr>
              <a:defRPr/>
            </a:lvl1pPr>
          </a:lstStyle>
          <a:p>
            <a:pPr>
              <a:defRPr/>
            </a:pPr>
            <a:fld id="{C4FE3CA4-2EB8-4B9D-A5FF-96D0AD61F1EB}" type="slidenum">
              <a:rPr lang="en-US"/>
              <a:pPr>
                <a:defRPr/>
              </a:pPr>
              <a:t>‹#›</a:t>
            </a:fld>
            <a:endParaRPr lang="en-US" dirty="0"/>
          </a:p>
        </p:txBody>
      </p:sp>
    </p:spTree>
    <p:extLst>
      <p:ext uri="{BB962C8B-B14F-4D97-AF65-F5344CB8AC3E}">
        <p14:creationId xmlns:p14="http://schemas.microsoft.com/office/powerpoint/2010/main" val="42582990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9651BF0D-13C4-4E69-A663-28A8F0F0008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DB8BC92-C6A8-425C-A31E-8AD244709AD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BD15513-DE23-4049-8279-A1F0A1605249}"/>
              </a:ext>
            </a:extLst>
          </p:cNvPr>
          <p:cNvSpPr>
            <a:spLocks noGrp="1"/>
          </p:cNvSpPr>
          <p:nvPr>
            <p:ph type="sldNum" sz="quarter" idx="12"/>
          </p:nvPr>
        </p:nvSpPr>
        <p:spPr/>
        <p:txBody>
          <a:bodyPr/>
          <a:lstStyle>
            <a:lvl1pPr>
              <a:defRPr/>
            </a:lvl1pPr>
          </a:lstStyle>
          <a:p>
            <a:pPr>
              <a:defRPr/>
            </a:pPr>
            <a:fld id="{BEF9D2DE-9468-427C-AF1A-86A9CAF188F2}" type="slidenum">
              <a:rPr lang="ko-KR" altLang="en-US"/>
              <a:pPr>
                <a:defRPr/>
              </a:pPr>
              <a:t>‹#›</a:t>
            </a:fld>
            <a:endParaRPr lang="en-US" altLang="ko-KR"/>
          </a:p>
        </p:txBody>
      </p:sp>
    </p:spTree>
    <p:extLst>
      <p:ext uri="{BB962C8B-B14F-4D97-AF65-F5344CB8AC3E}">
        <p14:creationId xmlns:p14="http://schemas.microsoft.com/office/powerpoint/2010/main" val="3014941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DD192C98-52F3-47AC-A826-63A8AD27C5D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31F6D04-91E6-4FE4-AA35-D03CDA10E4F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918F25A-29A2-4C9B-945E-640B0D94336A}"/>
              </a:ext>
            </a:extLst>
          </p:cNvPr>
          <p:cNvSpPr>
            <a:spLocks noGrp="1"/>
          </p:cNvSpPr>
          <p:nvPr>
            <p:ph type="sldNum" sz="quarter" idx="12"/>
          </p:nvPr>
        </p:nvSpPr>
        <p:spPr/>
        <p:txBody>
          <a:bodyPr/>
          <a:lstStyle>
            <a:lvl1pPr>
              <a:defRPr/>
            </a:lvl1pPr>
          </a:lstStyle>
          <a:p>
            <a:pPr>
              <a:defRPr/>
            </a:pPr>
            <a:fld id="{BD596AC7-EC39-4CDE-90E1-08E16069FE8F}" type="slidenum">
              <a:rPr lang="ko-KR" altLang="en-US"/>
              <a:pPr>
                <a:defRPr/>
              </a:pPr>
              <a:t>‹#›</a:t>
            </a:fld>
            <a:endParaRPr lang="en-US" altLang="ko-KR"/>
          </a:p>
        </p:txBody>
      </p:sp>
    </p:spTree>
    <p:extLst>
      <p:ext uri="{BB962C8B-B14F-4D97-AF65-F5344CB8AC3E}">
        <p14:creationId xmlns:p14="http://schemas.microsoft.com/office/powerpoint/2010/main" val="85209761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47F44963-7F1F-4F63-A1CC-BA5FBFC0B0D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5E09AC9-64CA-4098-846F-565A9DF1C1F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2E2454-88C5-4837-BA73-52F02BA86BE3}"/>
              </a:ext>
            </a:extLst>
          </p:cNvPr>
          <p:cNvSpPr>
            <a:spLocks noGrp="1"/>
          </p:cNvSpPr>
          <p:nvPr>
            <p:ph type="sldNum" sz="quarter" idx="12"/>
          </p:nvPr>
        </p:nvSpPr>
        <p:spPr/>
        <p:txBody>
          <a:bodyPr/>
          <a:lstStyle>
            <a:lvl1pPr>
              <a:defRPr/>
            </a:lvl1pPr>
          </a:lstStyle>
          <a:p>
            <a:pPr>
              <a:defRPr/>
            </a:pPr>
            <a:fld id="{B38FE80B-A379-4EEA-8C38-26C62D5296EA}" type="slidenum">
              <a:rPr lang="ko-KR" altLang="en-US"/>
              <a:pPr>
                <a:defRPr/>
              </a:pPr>
              <a:t>‹#›</a:t>
            </a:fld>
            <a:endParaRPr lang="en-US" altLang="ko-KR"/>
          </a:p>
        </p:txBody>
      </p:sp>
    </p:spTree>
    <p:extLst>
      <p:ext uri="{BB962C8B-B14F-4D97-AF65-F5344CB8AC3E}">
        <p14:creationId xmlns:p14="http://schemas.microsoft.com/office/powerpoint/2010/main" val="31883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105F887E-6269-415C-BDEE-60FEE9644E5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C5983A45-B11F-40F9-9F54-C0A653214D6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8C62B54-3EF5-4AD5-B3D3-CD144003DD37}"/>
              </a:ext>
            </a:extLst>
          </p:cNvPr>
          <p:cNvSpPr>
            <a:spLocks noGrp="1" noChangeArrowheads="1"/>
          </p:cNvSpPr>
          <p:nvPr>
            <p:ph type="sldNum" sz="quarter" idx="12"/>
          </p:nvPr>
        </p:nvSpPr>
        <p:spPr>
          <a:ln/>
        </p:spPr>
        <p:txBody>
          <a:bodyPr/>
          <a:lstStyle>
            <a:lvl1pPr>
              <a:defRPr/>
            </a:lvl1pPr>
          </a:lstStyle>
          <a:p>
            <a:pPr>
              <a:defRPr/>
            </a:pPr>
            <a:fld id="{5E473123-8550-497D-8969-25D9C1E3542C}" type="slidenum">
              <a:rPr lang="ja-JP" altLang="en-US"/>
              <a:pPr>
                <a:defRPr/>
              </a:pPr>
              <a:t>‹#›</a:t>
            </a:fld>
            <a:endParaRPr lang="en-US" altLang="ja-JP"/>
          </a:p>
        </p:txBody>
      </p:sp>
    </p:spTree>
    <p:extLst>
      <p:ext uri="{BB962C8B-B14F-4D97-AF65-F5344CB8AC3E}">
        <p14:creationId xmlns:p14="http://schemas.microsoft.com/office/powerpoint/2010/main" val="37984289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7" name="Date Placeholder 3">
            <a:extLst>
              <a:ext uri="{FF2B5EF4-FFF2-40B4-BE49-F238E27FC236}">
                <a16:creationId xmlns:a16="http://schemas.microsoft.com/office/drawing/2014/main" id="{FD9F2AA2-5A4E-4616-8E77-B30991CB6FEE}"/>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7D024D95-B5EB-4D04-887B-C4E4FC34C80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CCAF2E4-BC75-423A-BAB0-D8DBEC39682A}"/>
              </a:ext>
            </a:extLst>
          </p:cNvPr>
          <p:cNvSpPr>
            <a:spLocks noGrp="1"/>
          </p:cNvSpPr>
          <p:nvPr>
            <p:ph type="sldNum" sz="quarter" idx="12"/>
          </p:nvPr>
        </p:nvSpPr>
        <p:spPr/>
        <p:txBody>
          <a:bodyPr/>
          <a:lstStyle>
            <a:lvl1pPr>
              <a:defRPr/>
            </a:lvl1pPr>
          </a:lstStyle>
          <a:p>
            <a:pPr>
              <a:defRPr/>
            </a:pPr>
            <a:fld id="{4FF2FD7F-796F-4392-B224-4CCBC434C990}" type="slidenum">
              <a:rPr lang="ko-KR" altLang="en-US"/>
              <a:pPr>
                <a:defRPr/>
              </a:pPr>
              <a:t>‹#›</a:t>
            </a:fld>
            <a:endParaRPr lang="en-US" altLang="ko-KR"/>
          </a:p>
        </p:txBody>
      </p:sp>
    </p:spTree>
    <p:extLst>
      <p:ext uri="{BB962C8B-B14F-4D97-AF65-F5344CB8AC3E}">
        <p14:creationId xmlns:p14="http://schemas.microsoft.com/office/powerpoint/2010/main" val="5722515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7303701F-007E-4087-9665-BF6F7AAA4CF8}"/>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D0E3D354-297A-45F1-9C5F-AC04EE0A76E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729E7B5-0CDB-4B82-B299-8CC15581FA33}"/>
              </a:ext>
            </a:extLst>
          </p:cNvPr>
          <p:cNvSpPr>
            <a:spLocks noGrp="1"/>
          </p:cNvSpPr>
          <p:nvPr>
            <p:ph type="sldNum" sz="quarter" idx="12"/>
          </p:nvPr>
        </p:nvSpPr>
        <p:spPr/>
        <p:txBody>
          <a:bodyPr/>
          <a:lstStyle>
            <a:lvl1pPr>
              <a:defRPr/>
            </a:lvl1pPr>
          </a:lstStyle>
          <a:p>
            <a:pPr>
              <a:defRPr/>
            </a:pPr>
            <a:fld id="{40686B40-7255-4E34-B619-525706EC448C}" type="slidenum">
              <a:rPr lang="ko-KR" altLang="en-US"/>
              <a:pPr>
                <a:defRPr/>
              </a:pPr>
              <a:t>‹#›</a:t>
            </a:fld>
            <a:endParaRPr lang="en-US" altLang="ko-KR"/>
          </a:p>
        </p:txBody>
      </p:sp>
    </p:spTree>
    <p:extLst>
      <p:ext uri="{BB962C8B-B14F-4D97-AF65-F5344CB8AC3E}">
        <p14:creationId xmlns:p14="http://schemas.microsoft.com/office/powerpoint/2010/main" val="7243247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67A744F-3080-4918-9841-0A824A0281A0}"/>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E4CCFE33-D355-4B22-925C-08499041947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20FE7DC-709E-41FB-855D-6F4225F7D30E}"/>
              </a:ext>
            </a:extLst>
          </p:cNvPr>
          <p:cNvSpPr>
            <a:spLocks noGrp="1"/>
          </p:cNvSpPr>
          <p:nvPr>
            <p:ph type="sldNum" sz="quarter" idx="12"/>
          </p:nvPr>
        </p:nvSpPr>
        <p:spPr/>
        <p:txBody>
          <a:bodyPr/>
          <a:lstStyle>
            <a:lvl1pPr>
              <a:defRPr/>
            </a:lvl1pPr>
          </a:lstStyle>
          <a:p>
            <a:pPr>
              <a:defRPr/>
            </a:pPr>
            <a:fld id="{930AB868-58E4-4A77-A7F3-C1A3E94581CF}" type="slidenum">
              <a:rPr lang="ko-KR" altLang="en-US"/>
              <a:pPr>
                <a:defRPr/>
              </a:pPr>
              <a:t>‹#›</a:t>
            </a:fld>
            <a:endParaRPr lang="en-US" altLang="ko-KR"/>
          </a:p>
        </p:txBody>
      </p:sp>
    </p:spTree>
    <p:extLst>
      <p:ext uri="{BB962C8B-B14F-4D97-AF65-F5344CB8AC3E}">
        <p14:creationId xmlns:p14="http://schemas.microsoft.com/office/powerpoint/2010/main" val="39110975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D7B5E7E1-EA2F-4A48-B2AB-A776F31B784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CA50C90-2D9D-4FBC-B958-91FDA5B59F1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901F901-9811-4056-810D-AF0E659FD377}"/>
              </a:ext>
            </a:extLst>
          </p:cNvPr>
          <p:cNvSpPr>
            <a:spLocks noGrp="1"/>
          </p:cNvSpPr>
          <p:nvPr>
            <p:ph type="sldNum" sz="quarter" idx="12"/>
          </p:nvPr>
        </p:nvSpPr>
        <p:spPr/>
        <p:txBody>
          <a:bodyPr/>
          <a:lstStyle>
            <a:lvl1pPr>
              <a:defRPr/>
            </a:lvl1pPr>
          </a:lstStyle>
          <a:p>
            <a:pPr>
              <a:defRPr/>
            </a:pPr>
            <a:fld id="{3705D15A-336A-4BD5-AA73-DA01A542326C}" type="slidenum">
              <a:rPr lang="ko-KR" altLang="en-US"/>
              <a:pPr>
                <a:defRPr/>
              </a:pPr>
              <a:t>‹#›</a:t>
            </a:fld>
            <a:endParaRPr lang="en-US" altLang="ko-KR"/>
          </a:p>
        </p:txBody>
      </p:sp>
    </p:spTree>
    <p:extLst>
      <p:ext uri="{BB962C8B-B14F-4D97-AF65-F5344CB8AC3E}">
        <p14:creationId xmlns:p14="http://schemas.microsoft.com/office/powerpoint/2010/main" val="23307604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BD1C686B-0B96-49CB-A7AB-8268105D33D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31E8978A-0A06-4304-BAA2-0A5601FD38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D9533F1-8D2D-4AA0-A0AB-D6ED4A7412C9}"/>
              </a:ext>
            </a:extLst>
          </p:cNvPr>
          <p:cNvSpPr>
            <a:spLocks noGrp="1"/>
          </p:cNvSpPr>
          <p:nvPr>
            <p:ph type="sldNum" sz="quarter" idx="12"/>
          </p:nvPr>
        </p:nvSpPr>
        <p:spPr/>
        <p:txBody>
          <a:bodyPr/>
          <a:lstStyle>
            <a:lvl1pPr>
              <a:defRPr/>
            </a:lvl1pPr>
          </a:lstStyle>
          <a:p>
            <a:pPr>
              <a:defRPr/>
            </a:pPr>
            <a:fld id="{B5CE0496-242D-4478-836E-0078EDE3F627}" type="slidenum">
              <a:rPr lang="ko-KR" altLang="en-US"/>
              <a:pPr>
                <a:defRPr/>
              </a:pPr>
              <a:t>‹#›</a:t>
            </a:fld>
            <a:endParaRPr lang="en-US" altLang="ko-KR"/>
          </a:p>
        </p:txBody>
      </p:sp>
    </p:spTree>
    <p:extLst>
      <p:ext uri="{BB962C8B-B14F-4D97-AF65-F5344CB8AC3E}">
        <p14:creationId xmlns:p14="http://schemas.microsoft.com/office/powerpoint/2010/main" val="10029957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9D319083-619F-46DF-A757-AB37027609E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1F70A90-1A01-4E23-BDFD-9D471E2949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DA22200-8039-4619-84EB-9D6492905C33}"/>
              </a:ext>
            </a:extLst>
          </p:cNvPr>
          <p:cNvSpPr>
            <a:spLocks noGrp="1"/>
          </p:cNvSpPr>
          <p:nvPr>
            <p:ph type="sldNum" sz="quarter" idx="12"/>
          </p:nvPr>
        </p:nvSpPr>
        <p:spPr/>
        <p:txBody>
          <a:bodyPr/>
          <a:lstStyle>
            <a:lvl1pPr>
              <a:defRPr/>
            </a:lvl1pPr>
          </a:lstStyle>
          <a:p>
            <a:pPr>
              <a:defRPr/>
            </a:pPr>
            <a:fld id="{6ABF571D-C528-4915-A4F2-C3282DCC8FF4}" type="slidenum">
              <a:rPr lang="ko-KR" altLang="en-US"/>
              <a:pPr>
                <a:defRPr/>
              </a:pPr>
              <a:t>‹#›</a:t>
            </a:fld>
            <a:endParaRPr lang="en-US" altLang="ko-KR"/>
          </a:p>
        </p:txBody>
      </p:sp>
    </p:spTree>
    <p:extLst>
      <p:ext uri="{BB962C8B-B14F-4D97-AF65-F5344CB8AC3E}">
        <p14:creationId xmlns:p14="http://schemas.microsoft.com/office/powerpoint/2010/main" val="38775830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D61543BC-31BB-4945-B15C-983A121B31D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510724F-2A02-4264-AB38-CC255C8CE2E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E30FC5-5F74-4444-92B1-0217A4ED7355}"/>
              </a:ext>
            </a:extLst>
          </p:cNvPr>
          <p:cNvSpPr>
            <a:spLocks noGrp="1"/>
          </p:cNvSpPr>
          <p:nvPr>
            <p:ph type="sldNum" sz="quarter" idx="12"/>
          </p:nvPr>
        </p:nvSpPr>
        <p:spPr/>
        <p:txBody>
          <a:bodyPr/>
          <a:lstStyle>
            <a:lvl1pPr>
              <a:defRPr/>
            </a:lvl1pPr>
          </a:lstStyle>
          <a:p>
            <a:pPr>
              <a:defRPr/>
            </a:pPr>
            <a:fld id="{5E8332F1-E51B-4954-80A2-09660281D4E3}" type="slidenum">
              <a:rPr lang="ko-KR" altLang="en-US"/>
              <a:pPr>
                <a:defRPr/>
              </a:pPr>
              <a:t>‹#›</a:t>
            </a:fld>
            <a:endParaRPr lang="en-US" altLang="ko-KR"/>
          </a:p>
        </p:txBody>
      </p:sp>
    </p:spTree>
    <p:extLst>
      <p:ext uri="{BB962C8B-B14F-4D97-AF65-F5344CB8AC3E}">
        <p14:creationId xmlns:p14="http://schemas.microsoft.com/office/powerpoint/2010/main" val="13590163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661BE85F-909C-43D3-8463-F922CC04B56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5AD5554-76C2-482F-9B2A-98636DD7CA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551D8C0-C867-46CF-9BE7-E3C695DACC20}"/>
              </a:ext>
            </a:extLst>
          </p:cNvPr>
          <p:cNvSpPr>
            <a:spLocks noGrp="1"/>
          </p:cNvSpPr>
          <p:nvPr>
            <p:ph type="sldNum" sz="quarter" idx="12"/>
          </p:nvPr>
        </p:nvSpPr>
        <p:spPr/>
        <p:txBody>
          <a:bodyPr/>
          <a:lstStyle>
            <a:lvl1pPr>
              <a:defRPr/>
            </a:lvl1pPr>
          </a:lstStyle>
          <a:p>
            <a:pPr>
              <a:defRPr/>
            </a:pPr>
            <a:fld id="{3727DCCE-5B44-49E2-97DA-F564A456B2D7}" type="slidenum">
              <a:rPr lang="en-US" altLang="ja-JP"/>
              <a:pPr>
                <a:defRPr/>
              </a:pPr>
              <a:t>‹#›</a:t>
            </a:fld>
            <a:endParaRPr lang="en-US" altLang="ja-JP"/>
          </a:p>
        </p:txBody>
      </p:sp>
    </p:spTree>
    <p:extLst>
      <p:ext uri="{BB962C8B-B14F-4D97-AF65-F5344CB8AC3E}">
        <p14:creationId xmlns:p14="http://schemas.microsoft.com/office/powerpoint/2010/main" val="33743520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548021FA-02D1-4804-B55A-30F6C47D6E3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2959355-D01C-4895-B2AA-C6CD0156058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DFBD9BB-89DE-4BD0-B966-803320910BD7}"/>
              </a:ext>
            </a:extLst>
          </p:cNvPr>
          <p:cNvSpPr>
            <a:spLocks noGrp="1"/>
          </p:cNvSpPr>
          <p:nvPr>
            <p:ph type="sldNum" sz="quarter" idx="12"/>
          </p:nvPr>
        </p:nvSpPr>
        <p:spPr/>
        <p:txBody>
          <a:bodyPr/>
          <a:lstStyle>
            <a:lvl1pPr>
              <a:defRPr/>
            </a:lvl1pPr>
          </a:lstStyle>
          <a:p>
            <a:pPr>
              <a:defRPr/>
            </a:pPr>
            <a:fld id="{309FBB96-5422-4799-A400-66C883515D75}" type="slidenum">
              <a:rPr lang="ko-KR" altLang="en-US"/>
              <a:pPr>
                <a:defRPr/>
              </a:pPr>
              <a:t>‹#›</a:t>
            </a:fld>
            <a:endParaRPr lang="en-US" altLang="ko-KR"/>
          </a:p>
        </p:txBody>
      </p:sp>
    </p:spTree>
    <p:extLst>
      <p:ext uri="{BB962C8B-B14F-4D97-AF65-F5344CB8AC3E}">
        <p14:creationId xmlns:p14="http://schemas.microsoft.com/office/powerpoint/2010/main" val="17143411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7363C550-709F-4610-9232-1CBD62D8F23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053123B-E816-4706-8561-133FA2A4126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82D3E66-A73F-4926-B834-48DC54AC7CB9}"/>
              </a:ext>
            </a:extLst>
          </p:cNvPr>
          <p:cNvSpPr>
            <a:spLocks noGrp="1"/>
          </p:cNvSpPr>
          <p:nvPr>
            <p:ph type="sldNum" sz="quarter" idx="12"/>
          </p:nvPr>
        </p:nvSpPr>
        <p:spPr/>
        <p:txBody>
          <a:bodyPr/>
          <a:lstStyle>
            <a:lvl1pPr>
              <a:defRPr/>
            </a:lvl1pPr>
          </a:lstStyle>
          <a:p>
            <a:pPr>
              <a:defRPr/>
            </a:pPr>
            <a:fld id="{FAE48759-CF34-4B35-9F80-BA5EBEE8C814}" type="slidenum">
              <a:rPr lang="ko-KR" altLang="en-US"/>
              <a:pPr>
                <a:defRPr/>
              </a:pPr>
              <a:t>‹#›</a:t>
            </a:fld>
            <a:endParaRPr lang="en-US" altLang="ko-KR"/>
          </a:p>
        </p:txBody>
      </p:sp>
    </p:spTree>
    <p:extLst>
      <p:ext uri="{BB962C8B-B14F-4D97-AF65-F5344CB8AC3E}">
        <p14:creationId xmlns:p14="http://schemas.microsoft.com/office/powerpoint/2010/main" val="192763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AC8D420F-73DD-4F75-AF3A-6D298C13F50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DB9CFDD-A84B-4920-AE8A-5A082F6CA87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F81AD1E0-2DE7-4790-AFE3-F62B1F06A3E5}"/>
              </a:ext>
            </a:extLst>
          </p:cNvPr>
          <p:cNvSpPr>
            <a:spLocks noGrp="1" noChangeArrowheads="1"/>
          </p:cNvSpPr>
          <p:nvPr>
            <p:ph type="sldNum" sz="quarter" idx="12"/>
          </p:nvPr>
        </p:nvSpPr>
        <p:spPr>
          <a:ln/>
        </p:spPr>
        <p:txBody>
          <a:bodyPr/>
          <a:lstStyle>
            <a:lvl1pPr>
              <a:defRPr/>
            </a:lvl1pPr>
          </a:lstStyle>
          <a:p>
            <a:pPr>
              <a:defRPr/>
            </a:pPr>
            <a:fld id="{69494EB0-B148-4678-A7EA-AB606A2F38DA}" type="slidenum">
              <a:rPr lang="ja-JP" altLang="en-US"/>
              <a:pPr>
                <a:defRPr/>
              </a:pPr>
              <a:t>‹#›</a:t>
            </a:fld>
            <a:endParaRPr lang="en-US" altLang="ja-JP"/>
          </a:p>
        </p:txBody>
      </p:sp>
    </p:spTree>
    <p:extLst>
      <p:ext uri="{BB962C8B-B14F-4D97-AF65-F5344CB8AC3E}">
        <p14:creationId xmlns:p14="http://schemas.microsoft.com/office/powerpoint/2010/main" val="238778769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F45BCFDB-F795-4FC0-AA14-E260CC52C35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E734A2D-1ED8-4FE4-AD94-F1A2516C188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122354A-D496-42EE-97BD-4707B59745AA}"/>
              </a:ext>
            </a:extLst>
          </p:cNvPr>
          <p:cNvSpPr>
            <a:spLocks noGrp="1"/>
          </p:cNvSpPr>
          <p:nvPr>
            <p:ph type="sldNum" sz="quarter" idx="12"/>
          </p:nvPr>
        </p:nvSpPr>
        <p:spPr/>
        <p:txBody>
          <a:bodyPr/>
          <a:lstStyle>
            <a:lvl1pPr>
              <a:defRPr/>
            </a:lvl1pPr>
          </a:lstStyle>
          <a:p>
            <a:pPr>
              <a:defRPr/>
            </a:pPr>
            <a:fld id="{F7ECDFBB-8BA3-4132-9748-11B6A3A73BC7}" type="slidenum">
              <a:rPr lang="ko-KR" altLang="en-US"/>
              <a:pPr>
                <a:defRPr/>
              </a:pPr>
              <a:t>‹#›</a:t>
            </a:fld>
            <a:endParaRPr lang="en-US" altLang="ko-KR"/>
          </a:p>
        </p:txBody>
      </p:sp>
    </p:spTree>
    <p:extLst>
      <p:ext uri="{BB962C8B-B14F-4D97-AF65-F5344CB8AC3E}">
        <p14:creationId xmlns:p14="http://schemas.microsoft.com/office/powerpoint/2010/main" val="10245657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7" name="Date Placeholder 3">
            <a:extLst>
              <a:ext uri="{FF2B5EF4-FFF2-40B4-BE49-F238E27FC236}">
                <a16:creationId xmlns:a16="http://schemas.microsoft.com/office/drawing/2014/main" id="{07CED574-84B0-4B7A-9A66-9C8B8EC76F40}"/>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AB8699AE-5574-45A7-9A1B-5C3D47CF755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BACA2B8-B8D1-4A8E-92BE-C96321240C76}"/>
              </a:ext>
            </a:extLst>
          </p:cNvPr>
          <p:cNvSpPr>
            <a:spLocks noGrp="1"/>
          </p:cNvSpPr>
          <p:nvPr>
            <p:ph type="sldNum" sz="quarter" idx="12"/>
          </p:nvPr>
        </p:nvSpPr>
        <p:spPr/>
        <p:txBody>
          <a:bodyPr/>
          <a:lstStyle>
            <a:lvl1pPr>
              <a:defRPr/>
            </a:lvl1pPr>
          </a:lstStyle>
          <a:p>
            <a:pPr>
              <a:defRPr/>
            </a:pPr>
            <a:fld id="{77D14DF7-6CB0-4134-A7BE-19D8DCBE0DEC}" type="slidenum">
              <a:rPr lang="ko-KR" altLang="en-US"/>
              <a:pPr>
                <a:defRPr/>
              </a:pPr>
              <a:t>‹#›</a:t>
            </a:fld>
            <a:endParaRPr lang="en-US" altLang="ko-KR"/>
          </a:p>
        </p:txBody>
      </p:sp>
    </p:spTree>
    <p:extLst>
      <p:ext uri="{BB962C8B-B14F-4D97-AF65-F5344CB8AC3E}">
        <p14:creationId xmlns:p14="http://schemas.microsoft.com/office/powerpoint/2010/main" val="389443655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A689E878-07FE-4F1E-BE99-26F3525DC6F4}"/>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9D75B689-DA9D-4BC2-91C5-EF88E507DA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CE303AF-9FB3-45E1-A0BB-02C6D14B14F9}"/>
              </a:ext>
            </a:extLst>
          </p:cNvPr>
          <p:cNvSpPr>
            <a:spLocks noGrp="1"/>
          </p:cNvSpPr>
          <p:nvPr>
            <p:ph type="sldNum" sz="quarter" idx="12"/>
          </p:nvPr>
        </p:nvSpPr>
        <p:spPr/>
        <p:txBody>
          <a:bodyPr/>
          <a:lstStyle>
            <a:lvl1pPr>
              <a:defRPr/>
            </a:lvl1pPr>
          </a:lstStyle>
          <a:p>
            <a:pPr>
              <a:defRPr/>
            </a:pPr>
            <a:fld id="{1E47193B-4265-4998-AE89-C1598CCC3AC1}" type="slidenum">
              <a:rPr lang="ko-KR" altLang="en-US"/>
              <a:pPr>
                <a:defRPr/>
              </a:pPr>
              <a:t>‹#›</a:t>
            </a:fld>
            <a:endParaRPr lang="en-US" altLang="ko-KR"/>
          </a:p>
        </p:txBody>
      </p:sp>
    </p:spTree>
    <p:extLst>
      <p:ext uri="{BB962C8B-B14F-4D97-AF65-F5344CB8AC3E}">
        <p14:creationId xmlns:p14="http://schemas.microsoft.com/office/powerpoint/2010/main" val="2300422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CF4E995-1D37-48E1-A075-2F03826CD539}"/>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74C0EA2E-FE17-4FAE-A50D-673E032BE25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B3FD0C4-4702-45E3-8B5E-106F389B350B}"/>
              </a:ext>
            </a:extLst>
          </p:cNvPr>
          <p:cNvSpPr>
            <a:spLocks noGrp="1"/>
          </p:cNvSpPr>
          <p:nvPr>
            <p:ph type="sldNum" sz="quarter" idx="12"/>
          </p:nvPr>
        </p:nvSpPr>
        <p:spPr/>
        <p:txBody>
          <a:bodyPr/>
          <a:lstStyle>
            <a:lvl1pPr>
              <a:defRPr/>
            </a:lvl1pPr>
          </a:lstStyle>
          <a:p>
            <a:pPr>
              <a:defRPr/>
            </a:pPr>
            <a:fld id="{E4B29075-C77A-4343-952C-A5CF4AB58F56}" type="slidenum">
              <a:rPr lang="ko-KR" altLang="en-US"/>
              <a:pPr>
                <a:defRPr/>
              </a:pPr>
              <a:t>‹#›</a:t>
            </a:fld>
            <a:endParaRPr lang="en-US" altLang="ko-KR"/>
          </a:p>
        </p:txBody>
      </p:sp>
    </p:spTree>
    <p:extLst>
      <p:ext uri="{BB962C8B-B14F-4D97-AF65-F5344CB8AC3E}">
        <p14:creationId xmlns:p14="http://schemas.microsoft.com/office/powerpoint/2010/main" val="2575015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C290C23B-EB42-4DFE-8ECD-664B341A589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813EE018-DA0B-4779-BD7B-80DD1065CBE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BA33812-4E99-4245-A00D-1B5BC3F8BD76}"/>
              </a:ext>
            </a:extLst>
          </p:cNvPr>
          <p:cNvSpPr>
            <a:spLocks noGrp="1"/>
          </p:cNvSpPr>
          <p:nvPr>
            <p:ph type="sldNum" sz="quarter" idx="12"/>
          </p:nvPr>
        </p:nvSpPr>
        <p:spPr/>
        <p:txBody>
          <a:bodyPr/>
          <a:lstStyle>
            <a:lvl1pPr>
              <a:defRPr/>
            </a:lvl1pPr>
          </a:lstStyle>
          <a:p>
            <a:pPr>
              <a:defRPr/>
            </a:pPr>
            <a:fld id="{04ED196F-56FD-4617-872A-0B0C3A01A996}" type="slidenum">
              <a:rPr lang="ko-KR" altLang="en-US"/>
              <a:pPr>
                <a:defRPr/>
              </a:pPr>
              <a:t>‹#›</a:t>
            </a:fld>
            <a:endParaRPr lang="en-US" altLang="ko-KR"/>
          </a:p>
        </p:txBody>
      </p:sp>
    </p:spTree>
    <p:extLst>
      <p:ext uri="{BB962C8B-B14F-4D97-AF65-F5344CB8AC3E}">
        <p14:creationId xmlns:p14="http://schemas.microsoft.com/office/powerpoint/2010/main" val="32835040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41AEC3D5-0D87-4E91-ABEE-8E438DAA742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AAA9942-B2D0-4871-8C0B-F459285CC55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F7AB51D-192C-4FFB-AC5F-52BF26389768}"/>
              </a:ext>
            </a:extLst>
          </p:cNvPr>
          <p:cNvSpPr>
            <a:spLocks noGrp="1"/>
          </p:cNvSpPr>
          <p:nvPr>
            <p:ph type="sldNum" sz="quarter" idx="12"/>
          </p:nvPr>
        </p:nvSpPr>
        <p:spPr/>
        <p:txBody>
          <a:bodyPr/>
          <a:lstStyle>
            <a:lvl1pPr>
              <a:defRPr/>
            </a:lvl1pPr>
          </a:lstStyle>
          <a:p>
            <a:pPr>
              <a:defRPr/>
            </a:pPr>
            <a:fld id="{BA3B2913-DB62-4AC1-885A-BC868033DEF8}" type="slidenum">
              <a:rPr lang="ko-KR" altLang="en-US"/>
              <a:pPr>
                <a:defRPr/>
              </a:pPr>
              <a:t>‹#›</a:t>
            </a:fld>
            <a:endParaRPr lang="en-US" altLang="ko-KR"/>
          </a:p>
        </p:txBody>
      </p:sp>
    </p:spTree>
    <p:extLst>
      <p:ext uri="{BB962C8B-B14F-4D97-AF65-F5344CB8AC3E}">
        <p14:creationId xmlns:p14="http://schemas.microsoft.com/office/powerpoint/2010/main" val="18565040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46E9DE3A-9D70-4841-B068-5C659C1DA53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A566E94-2847-45E4-AFEB-B7B7B5FFCB3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8695610-AE3D-4453-A46D-0D119183F088}"/>
              </a:ext>
            </a:extLst>
          </p:cNvPr>
          <p:cNvSpPr>
            <a:spLocks noGrp="1"/>
          </p:cNvSpPr>
          <p:nvPr>
            <p:ph type="sldNum" sz="quarter" idx="12"/>
          </p:nvPr>
        </p:nvSpPr>
        <p:spPr/>
        <p:txBody>
          <a:bodyPr/>
          <a:lstStyle>
            <a:lvl1pPr>
              <a:defRPr/>
            </a:lvl1pPr>
          </a:lstStyle>
          <a:p>
            <a:pPr>
              <a:defRPr/>
            </a:pPr>
            <a:fld id="{39306459-7E59-4B44-99AF-7AC097886F8E}" type="slidenum">
              <a:rPr lang="ko-KR" altLang="en-US"/>
              <a:pPr>
                <a:defRPr/>
              </a:pPr>
              <a:t>‹#›</a:t>
            </a:fld>
            <a:endParaRPr lang="en-US" altLang="ko-KR"/>
          </a:p>
        </p:txBody>
      </p:sp>
    </p:spTree>
    <p:extLst>
      <p:ext uri="{BB962C8B-B14F-4D97-AF65-F5344CB8AC3E}">
        <p14:creationId xmlns:p14="http://schemas.microsoft.com/office/powerpoint/2010/main" val="40303101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BB3FCCDA-A590-42C9-B5DC-911D6EDBD01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B5D8C78-E756-4810-8993-BA0906D03C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1D0F61F-0FB5-4020-91B7-31D0D18A75FB}"/>
              </a:ext>
            </a:extLst>
          </p:cNvPr>
          <p:cNvSpPr>
            <a:spLocks noGrp="1"/>
          </p:cNvSpPr>
          <p:nvPr>
            <p:ph type="sldNum" sz="quarter" idx="12"/>
          </p:nvPr>
        </p:nvSpPr>
        <p:spPr/>
        <p:txBody>
          <a:bodyPr/>
          <a:lstStyle>
            <a:lvl1pPr>
              <a:defRPr/>
            </a:lvl1pPr>
          </a:lstStyle>
          <a:p>
            <a:pPr>
              <a:defRPr/>
            </a:pPr>
            <a:fld id="{495FF3EC-1D62-41B9-B61D-ED2A7F8371A9}" type="slidenum">
              <a:rPr lang="ko-KR" altLang="en-US"/>
              <a:pPr>
                <a:defRPr/>
              </a:pPr>
              <a:t>‹#›</a:t>
            </a:fld>
            <a:endParaRPr lang="en-US" altLang="ko-KR"/>
          </a:p>
        </p:txBody>
      </p:sp>
    </p:spTree>
    <p:extLst>
      <p:ext uri="{BB962C8B-B14F-4D97-AF65-F5344CB8AC3E}">
        <p14:creationId xmlns:p14="http://schemas.microsoft.com/office/powerpoint/2010/main" val="8117037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6609BF03-B3F8-4218-84C9-D1F31633C85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58B5278-6D7F-48CA-8D0A-BD45C8A7503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C99BCF-9B88-458C-B5B4-1FC2ED673592}"/>
              </a:ext>
            </a:extLst>
          </p:cNvPr>
          <p:cNvSpPr>
            <a:spLocks noGrp="1"/>
          </p:cNvSpPr>
          <p:nvPr>
            <p:ph type="sldNum" sz="quarter" idx="12"/>
          </p:nvPr>
        </p:nvSpPr>
        <p:spPr/>
        <p:txBody>
          <a:bodyPr/>
          <a:lstStyle>
            <a:lvl1pPr>
              <a:defRPr/>
            </a:lvl1pPr>
          </a:lstStyle>
          <a:p>
            <a:pPr>
              <a:defRPr/>
            </a:pPr>
            <a:fld id="{F24C9325-218B-4363-B436-CB7DEFC6350E}" type="slidenum">
              <a:rPr lang="en-US" altLang="ja-JP"/>
              <a:pPr>
                <a:defRPr/>
              </a:pPr>
              <a:t>‹#›</a:t>
            </a:fld>
            <a:endParaRPr lang="en-US" altLang="ja-JP"/>
          </a:p>
        </p:txBody>
      </p:sp>
    </p:spTree>
    <p:extLst>
      <p:ext uri="{BB962C8B-B14F-4D97-AF65-F5344CB8AC3E}">
        <p14:creationId xmlns:p14="http://schemas.microsoft.com/office/powerpoint/2010/main" val="2609344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7D1D6DBC-56A4-4BFE-972B-4BEC16BF598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877BDCE-1A01-46C7-948D-95FFD2E9021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45A014E-4827-42F6-B1C2-8EBD960ED50F}"/>
              </a:ext>
            </a:extLst>
          </p:cNvPr>
          <p:cNvSpPr>
            <a:spLocks noGrp="1"/>
          </p:cNvSpPr>
          <p:nvPr>
            <p:ph type="sldNum" sz="quarter" idx="12"/>
          </p:nvPr>
        </p:nvSpPr>
        <p:spPr/>
        <p:txBody>
          <a:bodyPr/>
          <a:lstStyle>
            <a:lvl1pPr>
              <a:defRPr/>
            </a:lvl1pPr>
          </a:lstStyle>
          <a:p>
            <a:pPr>
              <a:defRPr/>
            </a:pPr>
            <a:fld id="{37C74F60-9EDD-4423-868E-45ADDFE9B3CF}" type="slidenum">
              <a:rPr lang="ko-KR" altLang="en-US"/>
              <a:pPr>
                <a:defRPr/>
              </a:pPr>
              <a:t>‹#›</a:t>
            </a:fld>
            <a:endParaRPr lang="en-US" altLang="ko-KR"/>
          </a:p>
        </p:txBody>
      </p:sp>
    </p:spTree>
    <p:extLst>
      <p:ext uri="{BB962C8B-B14F-4D97-AF65-F5344CB8AC3E}">
        <p14:creationId xmlns:p14="http://schemas.microsoft.com/office/powerpoint/2010/main" val="2042408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595B0567-EA28-4A8E-8CAD-40030ED033F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4F3FF42C-971B-4704-8A60-09DBD9450C0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39D43F21-7EA1-4AA9-89EA-8939391A772F}"/>
              </a:ext>
            </a:extLst>
          </p:cNvPr>
          <p:cNvSpPr>
            <a:spLocks noGrp="1" noChangeArrowheads="1"/>
          </p:cNvSpPr>
          <p:nvPr>
            <p:ph type="sldNum" sz="quarter" idx="12"/>
          </p:nvPr>
        </p:nvSpPr>
        <p:spPr>
          <a:ln/>
        </p:spPr>
        <p:txBody>
          <a:bodyPr/>
          <a:lstStyle>
            <a:lvl1pPr>
              <a:defRPr/>
            </a:lvl1pPr>
          </a:lstStyle>
          <a:p>
            <a:pPr>
              <a:defRPr/>
            </a:pPr>
            <a:fld id="{E76B0F19-695F-40CF-AD04-2896C2451450}" type="slidenum">
              <a:rPr lang="ja-JP" altLang="en-US"/>
              <a:pPr>
                <a:defRPr/>
              </a:pPr>
              <a:t>‹#›</a:t>
            </a:fld>
            <a:endParaRPr lang="en-US" altLang="ja-JP"/>
          </a:p>
        </p:txBody>
      </p:sp>
    </p:spTree>
    <p:extLst>
      <p:ext uri="{BB962C8B-B14F-4D97-AF65-F5344CB8AC3E}">
        <p14:creationId xmlns:p14="http://schemas.microsoft.com/office/powerpoint/2010/main" val="46284077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93DFF816-FBC7-4694-971C-6B212EB4E3D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344C672-ADF8-4280-A657-8B7D481B096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F024D70-588E-489F-8D8D-CDDC42FEDA34}"/>
              </a:ext>
            </a:extLst>
          </p:cNvPr>
          <p:cNvSpPr>
            <a:spLocks noGrp="1"/>
          </p:cNvSpPr>
          <p:nvPr>
            <p:ph type="sldNum" sz="quarter" idx="12"/>
          </p:nvPr>
        </p:nvSpPr>
        <p:spPr/>
        <p:txBody>
          <a:bodyPr/>
          <a:lstStyle>
            <a:lvl1pPr>
              <a:defRPr/>
            </a:lvl1pPr>
          </a:lstStyle>
          <a:p>
            <a:pPr>
              <a:defRPr/>
            </a:pPr>
            <a:fld id="{0E954FB8-2F26-44DD-A00B-872454739F0B}" type="slidenum">
              <a:rPr lang="ko-KR" altLang="en-US"/>
              <a:pPr>
                <a:defRPr/>
              </a:pPr>
              <a:t>‹#›</a:t>
            </a:fld>
            <a:endParaRPr lang="en-US" altLang="ko-KR"/>
          </a:p>
        </p:txBody>
      </p:sp>
    </p:spTree>
    <p:extLst>
      <p:ext uri="{BB962C8B-B14F-4D97-AF65-F5344CB8AC3E}">
        <p14:creationId xmlns:p14="http://schemas.microsoft.com/office/powerpoint/2010/main" val="7713935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F1FCD2D0-A282-4DC2-9623-E5187249EF5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1ECA78B-1A3A-44CF-91A6-DEF0B0CD9DB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8A42C63-46C1-4907-A833-96F13DCEC54D}"/>
              </a:ext>
            </a:extLst>
          </p:cNvPr>
          <p:cNvSpPr>
            <a:spLocks noGrp="1"/>
          </p:cNvSpPr>
          <p:nvPr>
            <p:ph type="sldNum" sz="quarter" idx="12"/>
          </p:nvPr>
        </p:nvSpPr>
        <p:spPr/>
        <p:txBody>
          <a:bodyPr/>
          <a:lstStyle>
            <a:lvl1pPr>
              <a:defRPr/>
            </a:lvl1pPr>
          </a:lstStyle>
          <a:p>
            <a:pPr>
              <a:defRPr/>
            </a:pPr>
            <a:fld id="{5D164E29-E19C-4C06-8F17-0739AC515251}" type="slidenum">
              <a:rPr lang="ko-KR" altLang="en-US"/>
              <a:pPr>
                <a:defRPr/>
              </a:pPr>
              <a:t>‹#›</a:t>
            </a:fld>
            <a:endParaRPr lang="en-US" altLang="ko-KR"/>
          </a:p>
        </p:txBody>
      </p:sp>
    </p:spTree>
    <p:extLst>
      <p:ext uri="{BB962C8B-B14F-4D97-AF65-F5344CB8AC3E}">
        <p14:creationId xmlns:p14="http://schemas.microsoft.com/office/powerpoint/2010/main" val="199926763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7" name="Date Placeholder 3">
            <a:extLst>
              <a:ext uri="{FF2B5EF4-FFF2-40B4-BE49-F238E27FC236}">
                <a16:creationId xmlns:a16="http://schemas.microsoft.com/office/drawing/2014/main" id="{A6CFB9B4-F256-4394-A001-87D7A73AB829}"/>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3A5EFF6D-F1DE-4C89-9E0F-9E7516F64C6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FED1A57F-4701-475D-8E94-A1FD84942B48}"/>
              </a:ext>
            </a:extLst>
          </p:cNvPr>
          <p:cNvSpPr>
            <a:spLocks noGrp="1"/>
          </p:cNvSpPr>
          <p:nvPr>
            <p:ph type="sldNum" sz="quarter" idx="12"/>
          </p:nvPr>
        </p:nvSpPr>
        <p:spPr/>
        <p:txBody>
          <a:bodyPr/>
          <a:lstStyle>
            <a:lvl1pPr>
              <a:defRPr/>
            </a:lvl1pPr>
          </a:lstStyle>
          <a:p>
            <a:pPr>
              <a:defRPr/>
            </a:pPr>
            <a:fld id="{7B2E4022-4644-4308-9CE5-CF1C8BA8C780}" type="slidenum">
              <a:rPr lang="ko-KR" altLang="en-US"/>
              <a:pPr>
                <a:defRPr/>
              </a:pPr>
              <a:t>‹#›</a:t>
            </a:fld>
            <a:endParaRPr lang="en-US" altLang="ko-KR"/>
          </a:p>
        </p:txBody>
      </p:sp>
    </p:spTree>
    <p:extLst>
      <p:ext uri="{BB962C8B-B14F-4D97-AF65-F5344CB8AC3E}">
        <p14:creationId xmlns:p14="http://schemas.microsoft.com/office/powerpoint/2010/main" val="343034219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a:p>
        </p:txBody>
      </p:sp>
      <p:sp>
        <p:nvSpPr>
          <p:cNvPr id="3" name="Date Placeholder 3">
            <a:extLst>
              <a:ext uri="{FF2B5EF4-FFF2-40B4-BE49-F238E27FC236}">
                <a16:creationId xmlns:a16="http://schemas.microsoft.com/office/drawing/2014/main" id="{5EF01413-27D3-41B6-9072-4234E5D6E543}"/>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BFFE955C-465F-40F6-B699-B87074804C8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4018BE6-A886-4689-9EBD-0F1102C66431}"/>
              </a:ext>
            </a:extLst>
          </p:cNvPr>
          <p:cNvSpPr>
            <a:spLocks noGrp="1"/>
          </p:cNvSpPr>
          <p:nvPr>
            <p:ph type="sldNum" sz="quarter" idx="12"/>
          </p:nvPr>
        </p:nvSpPr>
        <p:spPr/>
        <p:txBody>
          <a:bodyPr/>
          <a:lstStyle>
            <a:lvl1pPr>
              <a:defRPr/>
            </a:lvl1pPr>
          </a:lstStyle>
          <a:p>
            <a:pPr>
              <a:defRPr/>
            </a:pPr>
            <a:fld id="{A5F377CB-6C23-4C7B-8010-A1CC5AC636D4}" type="slidenum">
              <a:rPr lang="ko-KR" altLang="en-US"/>
              <a:pPr>
                <a:defRPr/>
              </a:pPr>
              <a:t>‹#›</a:t>
            </a:fld>
            <a:endParaRPr lang="en-US" altLang="ko-KR"/>
          </a:p>
        </p:txBody>
      </p:sp>
    </p:spTree>
    <p:extLst>
      <p:ext uri="{BB962C8B-B14F-4D97-AF65-F5344CB8AC3E}">
        <p14:creationId xmlns:p14="http://schemas.microsoft.com/office/powerpoint/2010/main" val="5972236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A01FC6-47EC-4F7B-9BB2-74034D431260}"/>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94DC04DD-6F41-4231-9390-E46F24EDC56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48250BB-5143-4079-A304-A2F61B790A79}"/>
              </a:ext>
            </a:extLst>
          </p:cNvPr>
          <p:cNvSpPr>
            <a:spLocks noGrp="1"/>
          </p:cNvSpPr>
          <p:nvPr>
            <p:ph type="sldNum" sz="quarter" idx="12"/>
          </p:nvPr>
        </p:nvSpPr>
        <p:spPr/>
        <p:txBody>
          <a:bodyPr/>
          <a:lstStyle>
            <a:lvl1pPr>
              <a:defRPr/>
            </a:lvl1pPr>
          </a:lstStyle>
          <a:p>
            <a:pPr>
              <a:defRPr/>
            </a:pPr>
            <a:fld id="{1B60116A-FAAF-480A-9E83-F7B5E8946043}" type="slidenum">
              <a:rPr lang="ko-KR" altLang="en-US"/>
              <a:pPr>
                <a:defRPr/>
              </a:pPr>
              <a:t>‹#›</a:t>
            </a:fld>
            <a:endParaRPr lang="en-US" altLang="ko-KR"/>
          </a:p>
        </p:txBody>
      </p:sp>
    </p:spTree>
    <p:extLst>
      <p:ext uri="{BB962C8B-B14F-4D97-AF65-F5344CB8AC3E}">
        <p14:creationId xmlns:p14="http://schemas.microsoft.com/office/powerpoint/2010/main" val="55653781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549EC81B-8751-4DF2-BBE4-63899BF880D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4143417-3A16-4002-90C3-B8A94F0FC88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A573D4A-5D68-4AD1-9EA4-F454F4370867}"/>
              </a:ext>
            </a:extLst>
          </p:cNvPr>
          <p:cNvSpPr>
            <a:spLocks noGrp="1"/>
          </p:cNvSpPr>
          <p:nvPr>
            <p:ph type="sldNum" sz="quarter" idx="12"/>
          </p:nvPr>
        </p:nvSpPr>
        <p:spPr/>
        <p:txBody>
          <a:bodyPr/>
          <a:lstStyle>
            <a:lvl1pPr>
              <a:defRPr/>
            </a:lvl1pPr>
          </a:lstStyle>
          <a:p>
            <a:pPr>
              <a:defRPr/>
            </a:pPr>
            <a:fld id="{03ED049A-B40B-42D9-9430-D8FE83C02780}" type="slidenum">
              <a:rPr lang="ko-KR" altLang="en-US"/>
              <a:pPr>
                <a:defRPr/>
              </a:pPr>
              <a:t>‹#›</a:t>
            </a:fld>
            <a:endParaRPr lang="en-US" altLang="ko-KR"/>
          </a:p>
        </p:txBody>
      </p:sp>
    </p:spTree>
    <p:extLst>
      <p:ext uri="{BB962C8B-B14F-4D97-AF65-F5344CB8AC3E}">
        <p14:creationId xmlns:p14="http://schemas.microsoft.com/office/powerpoint/2010/main" val="186296820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22B64C2-0AC1-4B93-A4B8-6046FAD1B7E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38CE64FD-2706-42EF-8637-E60A36C4FD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187688D-7E75-486B-B54F-9367C52073DC}"/>
              </a:ext>
            </a:extLst>
          </p:cNvPr>
          <p:cNvSpPr>
            <a:spLocks noGrp="1"/>
          </p:cNvSpPr>
          <p:nvPr>
            <p:ph type="sldNum" sz="quarter" idx="12"/>
          </p:nvPr>
        </p:nvSpPr>
        <p:spPr/>
        <p:txBody>
          <a:bodyPr/>
          <a:lstStyle>
            <a:lvl1pPr>
              <a:defRPr/>
            </a:lvl1pPr>
          </a:lstStyle>
          <a:p>
            <a:pPr>
              <a:defRPr/>
            </a:pPr>
            <a:fld id="{04C7E91F-55E6-43AB-BF3C-876261E130D8}" type="slidenum">
              <a:rPr lang="ko-KR" altLang="en-US"/>
              <a:pPr>
                <a:defRPr/>
              </a:pPr>
              <a:t>‹#›</a:t>
            </a:fld>
            <a:endParaRPr lang="en-US" altLang="ko-KR"/>
          </a:p>
        </p:txBody>
      </p:sp>
    </p:spTree>
    <p:extLst>
      <p:ext uri="{BB962C8B-B14F-4D97-AF65-F5344CB8AC3E}">
        <p14:creationId xmlns:p14="http://schemas.microsoft.com/office/powerpoint/2010/main" val="330728015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F19E8B99-2D35-4DE9-94B3-844935D2BD7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50BF8B1-680E-416D-8B82-933FF522B56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542F16-A05F-455F-A9E2-936C45F29B7F}"/>
              </a:ext>
            </a:extLst>
          </p:cNvPr>
          <p:cNvSpPr>
            <a:spLocks noGrp="1"/>
          </p:cNvSpPr>
          <p:nvPr>
            <p:ph type="sldNum" sz="quarter" idx="12"/>
          </p:nvPr>
        </p:nvSpPr>
        <p:spPr/>
        <p:txBody>
          <a:bodyPr/>
          <a:lstStyle>
            <a:lvl1pPr>
              <a:defRPr/>
            </a:lvl1pPr>
          </a:lstStyle>
          <a:p>
            <a:pPr>
              <a:defRPr/>
            </a:pPr>
            <a:fld id="{1BDE8501-1602-4475-8387-074B64830903}" type="slidenum">
              <a:rPr lang="ko-KR" altLang="en-US"/>
              <a:pPr>
                <a:defRPr/>
              </a:pPr>
              <a:t>‹#›</a:t>
            </a:fld>
            <a:endParaRPr lang="en-US" altLang="ko-KR"/>
          </a:p>
        </p:txBody>
      </p:sp>
    </p:spTree>
    <p:extLst>
      <p:ext uri="{BB962C8B-B14F-4D97-AF65-F5344CB8AC3E}">
        <p14:creationId xmlns:p14="http://schemas.microsoft.com/office/powerpoint/2010/main" val="425349596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04DA1C3A-D211-417F-9BFA-7F7AE86FFC0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0037724-B687-4806-BB4E-B57B220FEF8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495120D-EC61-450F-9151-A92E5FE952D3}"/>
              </a:ext>
            </a:extLst>
          </p:cNvPr>
          <p:cNvSpPr>
            <a:spLocks noGrp="1"/>
          </p:cNvSpPr>
          <p:nvPr>
            <p:ph type="sldNum" sz="quarter" idx="12"/>
          </p:nvPr>
        </p:nvSpPr>
        <p:spPr/>
        <p:txBody>
          <a:bodyPr/>
          <a:lstStyle>
            <a:lvl1pPr>
              <a:defRPr/>
            </a:lvl1pPr>
          </a:lstStyle>
          <a:p>
            <a:pPr>
              <a:defRPr/>
            </a:pPr>
            <a:fld id="{CC3B94FB-32AE-4202-AFD6-07A4BBFC9F50}" type="slidenum">
              <a:rPr lang="ko-KR" altLang="en-US"/>
              <a:pPr>
                <a:defRPr/>
              </a:pPr>
              <a:t>‹#›</a:t>
            </a:fld>
            <a:endParaRPr lang="en-US" altLang="ko-KR"/>
          </a:p>
        </p:txBody>
      </p:sp>
    </p:spTree>
    <p:extLst>
      <p:ext uri="{BB962C8B-B14F-4D97-AF65-F5344CB8AC3E}">
        <p14:creationId xmlns:p14="http://schemas.microsoft.com/office/powerpoint/2010/main" val="1942179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CB3E3D-AB0F-4363-9A3B-0F2F9995DA5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C359463-67FE-4215-827B-32BA7C59413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711C901-EB9F-4C91-9407-7F55B70F1410}"/>
              </a:ext>
            </a:extLst>
          </p:cNvPr>
          <p:cNvSpPr>
            <a:spLocks noGrp="1" noChangeArrowheads="1"/>
          </p:cNvSpPr>
          <p:nvPr>
            <p:ph type="sldNum" sz="quarter" idx="12"/>
          </p:nvPr>
        </p:nvSpPr>
        <p:spPr>
          <a:ln/>
        </p:spPr>
        <p:txBody>
          <a:bodyPr/>
          <a:lstStyle>
            <a:lvl1pPr>
              <a:defRPr/>
            </a:lvl1pPr>
          </a:lstStyle>
          <a:p>
            <a:pPr>
              <a:defRPr/>
            </a:pPr>
            <a:fld id="{6771726F-F9A4-4F86-96EC-7BFB47A18447}" type="slidenum">
              <a:rPr lang="ja-JP" altLang="en-US"/>
              <a:pPr>
                <a:defRPr/>
              </a:pPr>
              <a:t>‹#›</a:t>
            </a:fld>
            <a:endParaRPr lang="en-US" altLang="ja-JP"/>
          </a:p>
        </p:txBody>
      </p:sp>
    </p:spTree>
    <p:extLst>
      <p:ext uri="{BB962C8B-B14F-4D97-AF65-F5344CB8AC3E}">
        <p14:creationId xmlns:p14="http://schemas.microsoft.com/office/powerpoint/2010/main" val="2837147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62A22DC4-A7C0-476F-BD5E-280F8319855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3714465F-4F61-4E92-8476-836E41146AA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B8A0FA7-EF54-4584-BFBA-0010E310029B}"/>
              </a:ext>
            </a:extLst>
          </p:cNvPr>
          <p:cNvSpPr>
            <a:spLocks noGrp="1" noChangeArrowheads="1"/>
          </p:cNvSpPr>
          <p:nvPr>
            <p:ph type="sldNum" sz="quarter" idx="12"/>
          </p:nvPr>
        </p:nvSpPr>
        <p:spPr>
          <a:ln/>
        </p:spPr>
        <p:txBody>
          <a:bodyPr/>
          <a:lstStyle>
            <a:lvl1pPr>
              <a:defRPr/>
            </a:lvl1pPr>
          </a:lstStyle>
          <a:p>
            <a:pPr>
              <a:defRPr/>
            </a:pPr>
            <a:fld id="{FBD94646-9649-4ED3-8BC0-57E3570D30A5}" type="slidenum">
              <a:rPr lang="ja-JP" altLang="en-US"/>
              <a:pPr>
                <a:defRPr/>
              </a:pPr>
              <a:t>‹#›</a:t>
            </a:fld>
            <a:endParaRPr lang="en-US" altLang="ja-JP"/>
          </a:p>
        </p:txBody>
      </p:sp>
    </p:spTree>
    <p:extLst>
      <p:ext uri="{BB962C8B-B14F-4D97-AF65-F5344CB8AC3E}">
        <p14:creationId xmlns:p14="http://schemas.microsoft.com/office/powerpoint/2010/main" val="3024858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BA74EB-B3B2-4B29-A153-8C868D22BB0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55DF208-2C18-42D4-B276-8A4C9E71660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F3B7862-4C53-4FA9-AB3D-2A36D440C21B}"/>
              </a:ext>
            </a:extLst>
          </p:cNvPr>
          <p:cNvSpPr>
            <a:spLocks noGrp="1" noChangeArrowheads="1"/>
          </p:cNvSpPr>
          <p:nvPr>
            <p:ph type="sldNum" sz="quarter" idx="12"/>
          </p:nvPr>
        </p:nvSpPr>
        <p:spPr>
          <a:ln/>
        </p:spPr>
        <p:txBody>
          <a:bodyPr/>
          <a:lstStyle>
            <a:lvl1pPr>
              <a:defRPr/>
            </a:lvl1pPr>
          </a:lstStyle>
          <a:p>
            <a:pPr>
              <a:defRPr/>
            </a:pPr>
            <a:fld id="{C2D12C77-6E09-4808-9553-30199482AF53}" type="slidenum">
              <a:rPr lang="ja-JP" altLang="en-US"/>
              <a:pPr>
                <a:defRPr/>
              </a:pPr>
              <a:t>‹#›</a:t>
            </a:fld>
            <a:endParaRPr lang="en-US" altLang="ja-JP"/>
          </a:p>
        </p:txBody>
      </p:sp>
    </p:spTree>
    <p:extLst>
      <p:ext uri="{BB962C8B-B14F-4D97-AF65-F5344CB8AC3E}">
        <p14:creationId xmlns:p14="http://schemas.microsoft.com/office/powerpoint/2010/main" val="1553592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3AF9E48-31FA-4280-98B0-DB0657D90EC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1952DD58-60ED-46F8-B222-B1E922D3B33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86436" name="Rectangle 4">
            <a:extLst>
              <a:ext uri="{FF2B5EF4-FFF2-40B4-BE49-F238E27FC236}">
                <a16:creationId xmlns:a16="http://schemas.microsoft.com/office/drawing/2014/main" id="{87436CBF-49B9-4F02-AC21-60EF4D82D30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1" sz="1400">
                <a:latin typeface="Arial" charset="0"/>
                <a:ea typeface="+mn-ea"/>
              </a:defRPr>
            </a:lvl1pPr>
          </a:lstStyle>
          <a:p>
            <a:pPr>
              <a:defRPr/>
            </a:pPr>
            <a:endParaRPr lang="en-US" altLang="ja-JP"/>
          </a:p>
        </p:txBody>
      </p:sp>
      <p:sp>
        <p:nvSpPr>
          <p:cNvPr id="786437" name="Rectangle 5">
            <a:extLst>
              <a:ext uri="{FF2B5EF4-FFF2-40B4-BE49-F238E27FC236}">
                <a16:creationId xmlns:a16="http://schemas.microsoft.com/office/drawing/2014/main" id="{1721AA55-39D6-4259-BAD8-62E9F9FC927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kumimoji="1" sz="1400">
                <a:latin typeface="Arial" charset="0"/>
                <a:ea typeface="+mn-ea"/>
              </a:defRPr>
            </a:lvl1pPr>
          </a:lstStyle>
          <a:p>
            <a:pPr>
              <a:defRPr/>
            </a:pPr>
            <a:endParaRPr lang="en-US" altLang="ja-JP"/>
          </a:p>
        </p:txBody>
      </p:sp>
      <p:sp>
        <p:nvSpPr>
          <p:cNvPr id="786438" name="Rectangle 6">
            <a:extLst>
              <a:ext uri="{FF2B5EF4-FFF2-40B4-BE49-F238E27FC236}">
                <a16:creationId xmlns:a16="http://schemas.microsoft.com/office/drawing/2014/main" id="{3D88149F-6729-4125-9EB9-B8D88FA3A753}"/>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557D7C8-D2A4-4C35-ABF0-C2CE1A29158B}"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97508" r:id="rId1"/>
    <p:sldLayoutId id="2147497509" r:id="rId2"/>
    <p:sldLayoutId id="2147497510" r:id="rId3"/>
    <p:sldLayoutId id="2147497511" r:id="rId4"/>
    <p:sldLayoutId id="2147497512" r:id="rId5"/>
    <p:sldLayoutId id="2147497513" r:id="rId6"/>
    <p:sldLayoutId id="2147497514" r:id="rId7"/>
    <p:sldLayoutId id="2147497515" r:id="rId8"/>
    <p:sldLayoutId id="2147497516" r:id="rId9"/>
    <p:sldLayoutId id="2147497517" r:id="rId10"/>
    <p:sldLayoutId id="2147497518" r:id="rId11"/>
    <p:sldLayoutId id="2147497598" r:id="rId12"/>
    <p:sldLayoutId id="2147497599" r:id="rId13"/>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E1FF"/>
            </a:gs>
            <a:gs pos="45000">
              <a:srgbClr val="FFFFCC"/>
            </a:gs>
            <a:gs pos="100000">
              <a:srgbClr val="7030A0"/>
            </a:gs>
          </a:gsLst>
          <a:lin ang="5400000"/>
        </a:gra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BBC79ACF-701B-4EB1-AD15-3BDF8EF44E23}"/>
              </a:ext>
            </a:extLst>
          </p:cNvPr>
          <p:cNvSpPr>
            <a:spLocks noGrp="1"/>
          </p:cNvSpPr>
          <p:nvPr>
            <p:ph type="title"/>
          </p:nvPr>
        </p:nvSpPr>
        <p:spPr bwMode="auto">
          <a:xfrm>
            <a:off x="633413"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2051" name="Text Placeholder 2">
            <a:extLst>
              <a:ext uri="{FF2B5EF4-FFF2-40B4-BE49-F238E27FC236}">
                <a16:creationId xmlns:a16="http://schemas.microsoft.com/office/drawing/2014/main" id="{C5A8573C-1235-4674-9B10-873C192936CA}"/>
              </a:ext>
            </a:extLst>
          </p:cNvPr>
          <p:cNvSpPr>
            <a:spLocks noGrp="1"/>
          </p:cNvSpPr>
          <p:nvPr>
            <p:ph type="body" idx="1"/>
          </p:nvPr>
        </p:nvSpPr>
        <p:spPr bwMode="auto">
          <a:xfrm>
            <a:off x="633413" y="182880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B5660D34-8A3F-446E-A489-6646EDEFE4E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prstClr val="black">
                    <a:lumMod val="65000"/>
                    <a:lumOff val="35000"/>
                  </a:prstClr>
                </a:solidFill>
              </a:defRPr>
            </a:lvl1pPr>
          </a:lstStyle>
          <a:p>
            <a:pPr>
              <a:defRPr/>
            </a:pPr>
            <a:endParaRPr lang="en-US"/>
          </a:p>
        </p:txBody>
      </p:sp>
      <p:sp>
        <p:nvSpPr>
          <p:cNvPr id="5" name="Footer Placeholder 4">
            <a:extLst>
              <a:ext uri="{FF2B5EF4-FFF2-40B4-BE49-F238E27FC236}">
                <a16:creationId xmlns:a16="http://schemas.microsoft.com/office/drawing/2014/main" id="{252B554A-FAAC-474C-8B24-5DC784076B1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prstClr val="black">
                    <a:lumMod val="65000"/>
                    <a:lumOff val="35000"/>
                  </a:prstClr>
                </a:solidFill>
              </a:defRPr>
            </a:lvl1pPr>
          </a:lstStyle>
          <a:p>
            <a:pPr>
              <a:defRPr/>
            </a:pPr>
            <a:endParaRPr lang="en-US"/>
          </a:p>
        </p:txBody>
      </p:sp>
      <p:sp>
        <p:nvSpPr>
          <p:cNvPr id="6" name="Slide Number Placeholder 5">
            <a:extLst>
              <a:ext uri="{FF2B5EF4-FFF2-40B4-BE49-F238E27FC236}">
                <a16:creationId xmlns:a16="http://schemas.microsoft.com/office/drawing/2014/main" id="{41A9FE3E-9E09-4E04-8AC6-2B0AB4AA7827}"/>
              </a:ext>
            </a:extLst>
          </p:cNvPr>
          <p:cNvSpPr>
            <a:spLocks noGrp="1"/>
          </p:cNvSpPr>
          <p:nvPr>
            <p:ph type="sldNum" sz="quarter" idx="4"/>
          </p:nvPr>
        </p:nvSpPr>
        <p:spPr>
          <a:xfrm>
            <a:off x="6462713" y="6356350"/>
            <a:ext cx="2057400" cy="365125"/>
          </a:xfrm>
          <a:prstGeom prst="rect">
            <a:avLst/>
          </a:prstGeom>
        </p:spPr>
        <p:txBody>
          <a:bodyPr vert="horz" lIns="91440" tIns="45720" rIns="91440" bIns="45720" rtlCol="0" anchor="ctr"/>
          <a:lstStyle>
            <a:lvl1pPr algn="r">
              <a:defRPr sz="825">
                <a:solidFill>
                  <a:prstClr val="black">
                    <a:tint val="75000"/>
                  </a:prstClr>
                </a:solidFill>
              </a:defRPr>
            </a:lvl1pPr>
          </a:lstStyle>
          <a:p>
            <a:pPr>
              <a:defRPr/>
            </a:pPr>
            <a:fld id="{8E20674C-E3A7-4F33-8B98-A4A952C3982A}"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97600" r:id="rId1"/>
    <p:sldLayoutId id="2147497519" r:id="rId2"/>
    <p:sldLayoutId id="2147497520" r:id="rId3"/>
    <p:sldLayoutId id="2147497521" r:id="rId4"/>
    <p:sldLayoutId id="2147497522" r:id="rId5"/>
    <p:sldLayoutId id="2147497523" r:id="rId6"/>
    <p:sldLayoutId id="2147497524" r:id="rId7"/>
    <p:sldLayoutId id="2147497525" r:id="rId8"/>
    <p:sldLayoutId id="2147497526" r:id="rId9"/>
    <p:sldLayoutId id="2147497527" r:id="rId10"/>
    <p:sldLayoutId id="2147497528" r:id="rId11"/>
  </p:sldLayoutIdLst>
  <p:hf sldNum="0" hdr="0" ftr="0" dt="0"/>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Wingdings 2" panose="05020102010507070707" pitchFamily="18" charset="2"/>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Wingdings 2" panose="05020102010507070707" pitchFamily="18" charset="2"/>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E1FF"/>
            </a:gs>
            <a:gs pos="45000">
              <a:srgbClr val="FFFFCC"/>
            </a:gs>
            <a:gs pos="100000">
              <a:srgbClr val="7030A0"/>
            </a:gs>
          </a:gsLst>
          <a:lin ang="54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69155729-E33F-4592-981F-515556E710FE}"/>
              </a:ext>
            </a:extLst>
          </p:cNvPr>
          <p:cNvSpPr>
            <a:spLocks noGrp="1"/>
          </p:cNvSpPr>
          <p:nvPr>
            <p:ph type="title"/>
          </p:nvPr>
        </p:nvSpPr>
        <p:spPr bwMode="auto">
          <a:xfrm>
            <a:off x="633413"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3075" name="Text Placeholder 2">
            <a:extLst>
              <a:ext uri="{FF2B5EF4-FFF2-40B4-BE49-F238E27FC236}">
                <a16:creationId xmlns:a16="http://schemas.microsoft.com/office/drawing/2014/main" id="{EE3A90E5-0753-4574-8EB5-AD82999E2A1F}"/>
              </a:ext>
            </a:extLst>
          </p:cNvPr>
          <p:cNvSpPr>
            <a:spLocks noGrp="1"/>
          </p:cNvSpPr>
          <p:nvPr>
            <p:ph type="body" idx="1"/>
          </p:nvPr>
        </p:nvSpPr>
        <p:spPr bwMode="auto">
          <a:xfrm>
            <a:off x="633413" y="182880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BBFF6746-D873-4F15-97FF-CF7FDCDEA2D1}"/>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prstClr val="black">
                    <a:lumMod val="65000"/>
                    <a:lumOff val="35000"/>
                  </a:prstClr>
                </a:solidFill>
              </a:defRPr>
            </a:lvl1pPr>
          </a:lstStyle>
          <a:p>
            <a:pPr>
              <a:defRPr/>
            </a:pPr>
            <a:endParaRPr lang="en-US"/>
          </a:p>
        </p:txBody>
      </p:sp>
      <p:sp>
        <p:nvSpPr>
          <p:cNvPr id="5" name="Footer Placeholder 4">
            <a:extLst>
              <a:ext uri="{FF2B5EF4-FFF2-40B4-BE49-F238E27FC236}">
                <a16:creationId xmlns:a16="http://schemas.microsoft.com/office/drawing/2014/main" id="{7A5B62D3-DAB7-46D5-9393-15560440582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prstClr val="black">
                    <a:lumMod val="65000"/>
                    <a:lumOff val="35000"/>
                  </a:prstClr>
                </a:solidFill>
              </a:defRPr>
            </a:lvl1pPr>
          </a:lstStyle>
          <a:p>
            <a:pPr>
              <a:defRPr/>
            </a:pPr>
            <a:endParaRPr lang="en-US"/>
          </a:p>
        </p:txBody>
      </p:sp>
      <p:sp>
        <p:nvSpPr>
          <p:cNvPr id="6" name="Slide Number Placeholder 5">
            <a:extLst>
              <a:ext uri="{FF2B5EF4-FFF2-40B4-BE49-F238E27FC236}">
                <a16:creationId xmlns:a16="http://schemas.microsoft.com/office/drawing/2014/main" id="{357CD500-DFBD-4711-A17B-A88E3B61213A}"/>
              </a:ext>
            </a:extLst>
          </p:cNvPr>
          <p:cNvSpPr>
            <a:spLocks noGrp="1"/>
          </p:cNvSpPr>
          <p:nvPr>
            <p:ph type="sldNum" sz="quarter" idx="4"/>
          </p:nvPr>
        </p:nvSpPr>
        <p:spPr>
          <a:xfrm>
            <a:off x="6462713" y="6356350"/>
            <a:ext cx="2057400" cy="365125"/>
          </a:xfrm>
          <a:prstGeom prst="rect">
            <a:avLst/>
          </a:prstGeom>
        </p:spPr>
        <p:txBody>
          <a:bodyPr vert="horz" lIns="91440" tIns="45720" rIns="91440" bIns="45720" rtlCol="0" anchor="ctr"/>
          <a:lstStyle>
            <a:lvl1pPr algn="r">
              <a:defRPr sz="825">
                <a:solidFill>
                  <a:prstClr val="black">
                    <a:tint val="75000"/>
                  </a:prstClr>
                </a:solidFill>
              </a:defRPr>
            </a:lvl1pPr>
          </a:lstStyle>
          <a:p>
            <a:pPr>
              <a:defRPr/>
            </a:pPr>
            <a:fld id="{263BD26B-9A70-425F-873D-DE69489970F2}"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97601" r:id="rId1"/>
    <p:sldLayoutId id="2147497529" r:id="rId2"/>
    <p:sldLayoutId id="2147497530" r:id="rId3"/>
    <p:sldLayoutId id="2147497531" r:id="rId4"/>
    <p:sldLayoutId id="2147497532" r:id="rId5"/>
    <p:sldLayoutId id="2147497533" r:id="rId6"/>
    <p:sldLayoutId id="2147497534" r:id="rId7"/>
    <p:sldLayoutId id="2147497535" r:id="rId8"/>
    <p:sldLayoutId id="2147497536" r:id="rId9"/>
    <p:sldLayoutId id="2147497537" r:id="rId10"/>
    <p:sldLayoutId id="2147497538" r:id="rId11"/>
  </p:sldLayoutIdLst>
  <p:hf sldNum="0" hdr="0" ftr="0" dt="0"/>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Wingdings 2" panose="05020102010507070707" pitchFamily="18" charset="2"/>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Wingdings 2" panose="05020102010507070707" pitchFamily="18" charset="2"/>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E1FF"/>
            </a:gs>
            <a:gs pos="45000">
              <a:srgbClr val="FFFFCC"/>
            </a:gs>
            <a:gs pos="100000">
              <a:srgbClr val="7030A0"/>
            </a:gs>
          </a:gsLst>
          <a:lin ang="5400000"/>
        </a:gra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AB29C6E6-B43B-48C4-B3CA-32EAC0A09343}"/>
              </a:ext>
            </a:extLst>
          </p:cNvPr>
          <p:cNvSpPr>
            <a:spLocks noGrp="1"/>
          </p:cNvSpPr>
          <p:nvPr>
            <p:ph type="title"/>
          </p:nvPr>
        </p:nvSpPr>
        <p:spPr bwMode="auto">
          <a:xfrm>
            <a:off x="633413"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4099" name="Text Placeholder 2">
            <a:extLst>
              <a:ext uri="{FF2B5EF4-FFF2-40B4-BE49-F238E27FC236}">
                <a16:creationId xmlns:a16="http://schemas.microsoft.com/office/drawing/2014/main" id="{1CF67E5A-4284-4E3F-9DB1-D7B977ABD16B}"/>
              </a:ext>
            </a:extLst>
          </p:cNvPr>
          <p:cNvSpPr>
            <a:spLocks noGrp="1"/>
          </p:cNvSpPr>
          <p:nvPr>
            <p:ph type="body" idx="1"/>
          </p:nvPr>
        </p:nvSpPr>
        <p:spPr bwMode="auto">
          <a:xfrm>
            <a:off x="633413" y="182880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3712E299-ECC8-4C62-A31F-0AF433478A3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prstClr val="black">
                    <a:lumMod val="65000"/>
                    <a:lumOff val="35000"/>
                  </a:prstClr>
                </a:solidFill>
              </a:defRPr>
            </a:lvl1pPr>
          </a:lstStyle>
          <a:p>
            <a:pPr>
              <a:defRPr/>
            </a:pPr>
            <a:endParaRPr lang="en-US"/>
          </a:p>
        </p:txBody>
      </p:sp>
      <p:sp>
        <p:nvSpPr>
          <p:cNvPr id="5" name="Footer Placeholder 4">
            <a:extLst>
              <a:ext uri="{FF2B5EF4-FFF2-40B4-BE49-F238E27FC236}">
                <a16:creationId xmlns:a16="http://schemas.microsoft.com/office/drawing/2014/main" id="{7E8B43C7-5A42-4C31-A1FF-A9D973E281F9}"/>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prstClr val="black">
                    <a:lumMod val="65000"/>
                    <a:lumOff val="35000"/>
                  </a:prstClr>
                </a:solidFill>
              </a:defRPr>
            </a:lvl1pPr>
          </a:lstStyle>
          <a:p>
            <a:pPr>
              <a:defRPr/>
            </a:pPr>
            <a:endParaRPr lang="en-US"/>
          </a:p>
        </p:txBody>
      </p:sp>
      <p:sp>
        <p:nvSpPr>
          <p:cNvPr id="6" name="Slide Number Placeholder 5">
            <a:extLst>
              <a:ext uri="{FF2B5EF4-FFF2-40B4-BE49-F238E27FC236}">
                <a16:creationId xmlns:a16="http://schemas.microsoft.com/office/drawing/2014/main" id="{47B25DCA-7A15-4BDA-BA11-5CE2E2B07927}"/>
              </a:ext>
            </a:extLst>
          </p:cNvPr>
          <p:cNvSpPr>
            <a:spLocks noGrp="1"/>
          </p:cNvSpPr>
          <p:nvPr>
            <p:ph type="sldNum" sz="quarter" idx="4"/>
          </p:nvPr>
        </p:nvSpPr>
        <p:spPr>
          <a:xfrm>
            <a:off x="6462713" y="6356350"/>
            <a:ext cx="2057400" cy="365125"/>
          </a:xfrm>
          <a:prstGeom prst="rect">
            <a:avLst/>
          </a:prstGeom>
        </p:spPr>
        <p:txBody>
          <a:bodyPr vert="horz" lIns="91440" tIns="45720" rIns="91440" bIns="45720" rtlCol="0" anchor="ctr"/>
          <a:lstStyle>
            <a:lvl1pPr algn="r">
              <a:defRPr sz="825">
                <a:solidFill>
                  <a:prstClr val="black">
                    <a:tint val="75000"/>
                  </a:prstClr>
                </a:solidFill>
              </a:defRPr>
            </a:lvl1pPr>
          </a:lstStyle>
          <a:p>
            <a:pPr>
              <a:defRPr/>
            </a:pPr>
            <a:fld id="{4ACCC7D9-ADAF-4690-B361-40753187349C}"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97602" r:id="rId1"/>
    <p:sldLayoutId id="2147497539" r:id="rId2"/>
    <p:sldLayoutId id="2147497540" r:id="rId3"/>
    <p:sldLayoutId id="2147497541" r:id="rId4"/>
    <p:sldLayoutId id="2147497542" r:id="rId5"/>
    <p:sldLayoutId id="2147497543" r:id="rId6"/>
    <p:sldLayoutId id="2147497544" r:id="rId7"/>
    <p:sldLayoutId id="2147497545" r:id="rId8"/>
    <p:sldLayoutId id="2147497546" r:id="rId9"/>
    <p:sldLayoutId id="2147497547" r:id="rId10"/>
    <p:sldLayoutId id="2147497548" r:id="rId11"/>
  </p:sldLayoutIdLst>
  <p:hf sldNum="0" hdr="0" ftr="0" dt="0"/>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Wingdings 2" panose="05020102010507070707" pitchFamily="18" charset="2"/>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Wingdings 2" panose="05020102010507070707" pitchFamily="18" charset="2"/>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E1FF"/>
            </a:gs>
            <a:gs pos="45000">
              <a:srgbClr val="FFFFCC"/>
            </a:gs>
            <a:gs pos="100000">
              <a:srgbClr val="7030A0"/>
            </a:gs>
          </a:gsLst>
          <a:lin ang="5400000"/>
        </a:gradFill>
        <a:effectLst/>
      </p:bgPr>
    </p:bg>
    <p:spTree>
      <p:nvGrpSpPr>
        <p:cNvPr id="1" name=""/>
        <p:cNvGrpSpPr/>
        <p:nvPr/>
      </p:nvGrpSpPr>
      <p:grpSpPr>
        <a:xfrm>
          <a:off x="0" y="0"/>
          <a:ext cx="0" cy="0"/>
          <a:chOff x="0" y="0"/>
          <a:chExt cx="0" cy="0"/>
        </a:xfrm>
      </p:grpSpPr>
      <p:sp>
        <p:nvSpPr>
          <p:cNvPr id="18434" name="Title Placeholder 1">
            <a:extLst>
              <a:ext uri="{FF2B5EF4-FFF2-40B4-BE49-F238E27FC236}">
                <a16:creationId xmlns:a16="http://schemas.microsoft.com/office/drawing/2014/main" id="{85F0F227-B94D-4051-A025-9596B3D91494}"/>
              </a:ext>
            </a:extLst>
          </p:cNvPr>
          <p:cNvSpPr>
            <a:spLocks noGrp="1"/>
          </p:cNvSpPr>
          <p:nvPr>
            <p:ph type="title"/>
          </p:nvPr>
        </p:nvSpPr>
        <p:spPr bwMode="auto">
          <a:xfrm>
            <a:off x="633413"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8435" name="Text Placeholder 2">
            <a:extLst>
              <a:ext uri="{FF2B5EF4-FFF2-40B4-BE49-F238E27FC236}">
                <a16:creationId xmlns:a16="http://schemas.microsoft.com/office/drawing/2014/main" id="{299AC5EA-B5F9-4B80-8F92-DB045134D4BB}"/>
              </a:ext>
            </a:extLst>
          </p:cNvPr>
          <p:cNvSpPr>
            <a:spLocks noGrp="1"/>
          </p:cNvSpPr>
          <p:nvPr>
            <p:ph type="body" idx="1"/>
          </p:nvPr>
        </p:nvSpPr>
        <p:spPr bwMode="auto">
          <a:xfrm>
            <a:off x="633413" y="182880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C1677F8D-9953-4468-A08A-17506CB3046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prstClr val="black">
                    <a:lumMod val="65000"/>
                    <a:lumOff val="35000"/>
                  </a:prstClr>
                </a:solidFill>
                <a:latin typeface="Arial" panose="020B0604020202020204" pitchFamily="34" charset="0"/>
              </a:defRPr>
            </a:lvl1pPr>
          </a:lstStyle>
          <a:p>
            <a:pPr>
              <a:defRPr/>
            </a:pPr>
            <a:endParaRPr lang="en-US"/>
          </a:p>
        </p:txBody>
      </p:sp>
      <p:sp>
        <p:nvSpPr>
          <p:cNvPr id="5" name="Footer Placeholder 4">
            <a:extLst>
              <a:ext uri="{FF2B5EF4-FFF2-40B4-BE49-F238E27FC236}">
                <a16:creationId xmlns:a16="http://schemas.microsoft.com/office/drawing/2014/main" id="{157D77EB-EE40-460C-BDF0-E1E4FFF3793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prstClr val="black">
                    <a:lumMod val="65000"/>
                    <a:lumOff val="35000"/>
                  </a:prstClr>
                </a:solidFill>
                <a:latin typeface="Arial" panose="020B060402020202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0D05133E-840D-47BA-B7B1-AE6710171A29}"/>
              </a:ext>
            </a:extLst>
          </p:cNvPr>
          <p:cNvSpPr>
            <a:spLocks noGrp="1"/>
          </p:cNvSpPr>
          <p:nvPr>
            <p:ph type="sldNum" sz="quarter" idx="4"/>
          </p:nvPr>
        </p:nvSpPr>
        <p:spPr>
          <a:xfrm>
            <a:off x="6462713"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800">
                <a:solidFill>
                  <a:srgbClr val="898989"/>
                </a:solidFill>
              </a:defRPr>
            </a:lvl1pPr>
          </a:lstStyle>
          <a:p>
            <a:pPr>
              <a:defRPr/>
            </a:pPr>
            <a:fld id="{1ECC3D24-0E7E-46FB-A270-F2B55D1ED072}"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97733" r:id="rId1"/>
    <p:sldLayoutId id="2147497578" r:id="rId2"/>
    <p:sldLayoutId id="2147497579" r:id="rId3"/>
    <p:sldLayoutId id="2147497580" r:id="rId4"/>
    <p:sldLayoutId id="2147497581" r:id="rId5"/>
    <p:sldLayoutId id="2147497582" r:id="rId6"/>
    <p:sldLayoutId id="2147497583" r:id="rId7"/>
    <p:sldLayoutId id="2147497584" r:id="rId8"/>
    <p:sldLayoutId id="2147497585" r:id="rId9"/>
    <p:sldLayoutId id="2147497586" r:id="rId10"/>
    <p:sldLayoutId id="2147497587" r:id="rId11"/>
  </p:sldLayoutIdLst>
  <p:hf sldNum="0" hdr="0" ftr="0" dt="0"/>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Wingdings 2" panose="05020102010507070707" pitchFamily="18" charset="2"/>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Wingdings 2" panose="05020102010507070707" pitchFamily="18" charset="2"/>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FFE1FF"/>
            </a:gs>
            <a:gs pos="45000">
              <a:srgbClr val="FFFFCC"/>
            </a:gs>
            <a:gs pos="100000">
              <a:srgbClr val="7030A0"/>
            </a:gs>
          </a:gsLst>
          <a:lin ang="5400000"/>
        </a:gradFill>
        <a:effectLst/>
      </p:bgPr>
    </p:bg>
    <p:spTree>
      <p:nvGrpSpPr>
        <p:cNvPr id="1" name=""/>
        <p:cNvGrpSpPr/>
        <p:nvPr/>
      </p:nvGrpSpPr>
      <p:grpSpPr>
        <a:xfrm>
          <a:off x="0" y="0"/>
          <a:ext cx="0" cy="0"/>
          <a:chOff x="0" y="0"/>
          <a:chExt cx="0" cy="0"/>
        </a:xfrm>
      </p:grpSpPr>
      <p:sp>
        <p:nvSpPr>
          <p:cNvPr id="19458" name="Title Placeholder 1">
            <a:extLst>
              <a:ext uri="{FF2B5EF4-FFF2-40B4-BE49-F238E27FC236}">
                <a16:creationId xmlns:a16="http://schemas.microsoft.com/office/drawing/2014/main" id="{BEA8158A-9A1F-4975-806A-35FF87ECA379}"/>
              </a:ext>
            </a:extLst>
          </p:cNvPr>
          <p:cNvSpPr>
            <a:spLocks noGrp="1"/>
          </p:cNvSpPr>
          <p:nvPr>
            <p:ph type="title"/>
          </p:nvPr>
        </p:nvSpPr>
        <p:spPr bwMode="auto">
          <a:xfrm>
            <a:off x="633413"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9459" name="Text Placeholder 2">
            <a:extLst>
              <a:ext uri="{FF2B5EF4-FFF2-40B4-BE49-F238E27FC236}">
                <a16:creationId xmlns:a16="http://schemas.microsoft.com/office/drawing/2014/main" id="{365FC401-93FF-4431-9C81-3E13311AD3BC}"/>
              </a:ext>
            </a:extLst>
          </p:cNvPr>
          <p:cNvSpPr>
            <a:spLocks noGrp="1"/>
          </p:cNvSpPr>
          <p:nvPr>
            <p:ph type="body" idx="1"/>
          </p:nvPr>
        </p:nvSpPr>
        <p:spPr bwMode="auto">
          <a:xfrm>
            <a:off x="633413" y="182880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49D986E-2770-424C-99EC-79B332DE724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prstClr val="black">
                    <a:lumMod val="65000"/>
                    <a:lumOff val="35000"/>
                  </a:prstClr>
                </a:solidFill>
                <a:latin typeface="Arial" panose="020B0604020202020204" pitchFamily="34" charset="0"/>
              </a:defRPr>
            </a:lvl1pPr>
          </a:lstStyle>
          <a:p>
            <a:pPr>
              <a:defRPr/>
            </a:pPr>
            <a:endParaRPr lang="en-US"/>
          </a:p>
        </p:txBody>
      </p:sp>
      <p:sp>
        <p:nvSpPr>
          <p:cNvPr id="5" name="Footer Placeholder 4">
            <a:extLst>
              <a:ext uri="{FF2B5EF4-FFF2-40B4-BE49-F238E27FC236}">
                <a16:creationId xmlns:a16="http://schemas.microsoft.com/office/drawing/2014/main" id="{FB76FFAC-E4C2-42F3-BD91-FBD7082AEA6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prstClr val="black">
                    <a:lumMod val="65000"/>
                    <a:lumOff val="35000"/>
                  </a:prstClr>
                </a:solidFill>
                <a:latin typeface="Arial" panose="020B0604020202020204"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5DB4287C-4B66-4D06-A1BD-FD3EEE78FD95}"/>
              </a:ext>
            </a:extLst>
          </p:cNvPr>
          <p:cNvSpPr>
            <a:spLocks noGrp="1"/>
          </p:cNvSpPr>
          <p:nvPr>
            <p:ph type="sldNum" sz="quarter" idx="4"/>
          </p:nvPr>
        </p:nvSpPr>
        <p:spPr>
          <a:xfrm>
            <a:off x="6462713"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800">
                <a:solidFill>
                  <a:srgbClr val="898989"/>
                </a:solidFill>
              </a:defRPr>
            </a:lvl1pPr>
          </a:lstStyle>
          <a:p>
            <a:pPr>
              <a:defRPr/>
            </a:pPr>
            <a:fld id="{546836F1-F8B7-430E-980C-33BDCF4FE4CA}"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97734" r:id="rId1"/>
    <p:sldLayoutId id="2147497588" r:id="rId2"/>
    <p:sldLayoutId id="2147497589" r:id="rId3"/>
    <p:sldLayoutId id="2147497590" r:id="rId4"/>
    <p:sldLayoutId id="2147497591" r:id="rId5"/>
    <p:sldLayoutId id="2147497592" r:id="rId6"/>
    <p:sldLayoutId id="2147497593" r:id="rId7"/>
    <p:sldLayoutId id="2147497594" r:id="rId8"/>
    <p:sldLayoutId id="2147497595" r:id="rId9"/>
    <p:sldLayoutId id="2147497596" r:id="rId10"/>
    <p:sldLayoutId id="2147497597" r:id="rId11"/>
  </p:sldLayoutIdLst>
  <p:hf sldNum="0" hdr="0" ftr="0" dt="0"/>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Wingdings 2" panose="05020102010507070707" pitchFamily="18" charset="2"/>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Wingdings 2" panose="05020102010507070707" pitchFamily="18" charset="2"/>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Wingdings 2" panose="05020102010507070707" pitchFamily="18" charset="2"/>
        <a:buChar char=""/>
        <a:defRPr kumimoji="1"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EA313F02-AC56-4CC7-85B4-A19706E97ABE}"/>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algn="ctr" eaLnBrk="1" hangingPunct="1">
              <a:defRPr/>
            </a:pPr>
            <a:r>
              <a:rPr lang="ja-JP" altLang="en-US" b="1">
                <a:solidFill>
                  <a:schemeClr val="bg1"/>
                </a:solidFill>
              </a:rPr>
              <a:t>研究主題に迫るために</a:t>
            </a:r>
            <a:endParaRPr lang="ja-JP" altLang="en-US" b="1" dirty="0">
              <a:solidFill>
                <a:schemeClr val="bg1"/>
              </a:solidFill>
            </a:endParaRPr>
          </a:p>
        </p:txBody>
      </p:sp>
      <p:sp>
        <p:nvSpPr>
          <p:cNvPr id="162821" name="正方形/長方形 7">
            <a:extLst>
              <a:ext uri="{FF2B5EF4-FFF2-40B4-BE49-F238E27FC236}">
                <a16:creationId xmlns:a16="http://schemas.microsoft.com/office/drawing/2014/main" id="{AA1BA1C5-5E27-461B-AB26-73E653EAD641}"/>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8198" name="正方形/長方形 9">
            <a:extLst>
              <a:ext uri="{FF2B5EF4-FFF2-40B4-BE49-F238E27FC236}">
                <a16:creationId xmlns:a16="http://schemas.microsoft.com/office/drawing/2014/main" id="{604464B1-EA52-417D-9FD6-C3D56564B934}"/>
              </a:ext>
            </a:extLst>
          </p:cNvPr>
          <p:cNvSpPr>
            <a:spLocks noChangeArrowheads="1"/>
          </p:cNvSpPr>
          <p:nvPr/>
        </p:nvSpPr>
        <p:spPr bwMode="auto">
          <a:xfrm>
            <a:off x="329066" y="1306026"/>
            <a:ext cx="8424936" cy="2159618"/>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3200" spc="100" dirty="0">
              <a:solidFill>
                <a:srgbClr val="002060"/>
              </a:solidFill>
              <a:latin typeface="ＭＳ Ｐゴシック" panose="020B0600070205080204" pitchFamily="50" charset="-128"/>
            </a:endParaRPr>
          </a:p>
          <a:p>
            <a:pPr>
              <a:lnSpc>
                <a:spcPts val="2200"/>
              </a:lnSpc>
              <a:spcBef>
                <a:spcPct val="0"/>
              </a:spcBef>
              <a:buClrTx/>
              <a:buFontTx/>
              <a:buNone/>
              <a:defRPr/>
            </a:pPr>
            <a:endParaRPr kumimoji="0" lang="en-US" altLang="ja-JP" sz="3200" spc="-300" dirty="0">
              <a:solidFill>
                <a:schemeClr val="tx1"/>
              </a:solidFill>
              <a:latin typeface="ＭＳ Ｐゴシック" panose="020B0600070205080204" pitchFamily="50" charset="-128"/>
            </a:endParaRPr>
          </a:p>
          <a:p>
            <a:pPr>
              <a:lnSpc>
                <a:spcPts val="2200"/>
              </a:lnSpc>
              <a:spcBef>
                <a:spcPct val="0"/>
              </a:spcBef>
              <a:buClrTx/>
              <a:buFontTx/>
              <a:buNone/>
              <a:defRPr/>
            </a:pPr>
            <a:r>
              <a:rPr kumimoji="0" lang="ja-JP" altLang="en-US" sz="3200" spc="-300" dirty="0">
                <a:solidFill>
                  <a:schemeClr val="tx1"/>
                </a:solidFill>
                <a:latin typeface="ＭＳ Ｐゴシック" panose="020B0600070205080204" pitchFamily="50" charset="-128"/>
              </a:rPr>
              <a:t>「主体的・対話的で深い学びに向かう授業」 モデル　　　　　　　　　　　　</a:t>
            </a:r>
            <a:endParaRPr kumimoji="0" lang="en-US" altLang="ja-JP" sz="3200" spc="-300" dirty="0">
              <a:solidFill>
                <a:schemeClr val="tx1"/>
              </a:solidFill>
              <a:latin typeface="ＭＳ Ｐゴシック" panose="020B0600070205080204" pitchFamily="50" charset="-128"/>
            </a:endParaRPr>
          </a:p>
          <a:p>
            <a:pPr>
              <a:lnSpc>
                <a:spcPts val="2200"/>
              </a:lnSpc>
              <a:spcBef>
                <a:spcPct val="0"/>
              </a:spcBef>
              <a:buClrTx/>
              <a:buFontTx/>
              <a:buNone/>
              <a:defRPr/>
            </a:pPr>
            <a:endParaRPr kumimoji="0" lang="en-US" altLang="ja-JP" sz="3200" spc="100" dirty="0">
              <a:solidFill>
                <a:schemeClr val="tx1"/>
              </a:solidFill>
              <a:latin typeface="Arial" panose="020B0604020202020204" pitchFamily="34" charset="0"/>
            </a:endParaRPr>
          </a:p>
          <a:p>
            <a:pPr>
              <a:lnSpc>
                <a:spcPts val="2200"/>
              </a:lnSpc>
              <a:spcBef>
                <a:spcPct val="0"/>
              </a:spcBef>
              <a:buClrTx/>
              <a:buFontTx/>
              <a:buNone/>
              <a:defRPr/>
            </a:pPr>
            <a:endParaRPr kumimoji="0" lang="en-US" altLang="ja-JP" sz="3200" spc="100" dirty="0">
              <a:solidFill>
                <a:schemeClr val="tx1"/>
              </a:solidFill>
              <a:latin typeface="Arial" panose="020B0604020202020204" pitchFamily="34" charset="0"/>
            </a:endParaRPr>
          </a:p>
          <a:p>
            <a:pPr>
              <a:lnSpc>
                <a:spcPts val="2200"/>
              </a:lnSpc>
              <a:spcBef>
                <a:spcPct val="0"/>
              </a:spcBef>
              <a:buClrTx/>
              <a:buFontTx/>
              <a:buNone/>
              <a:defRPr/>
            </a:pPr>
            <a:r>
              <a:rPr kumimoji="0" lang="ja-JP" altLang="en-US" sz="3200" spc="-300" dirty="0">
                <a:solidFill>
                  <a:schemeClr val="tx1"/>
                </a:solidFill>
                <a:latin typeface="Arial" panose="020B0604020202020204" pitchFamily="34" charset="0"/>
              </a:rPr>
              <a:t>「授業改善の視点・具体的な方策」 カード （Ａ～Ｏ）</a:t>
            </a:r>
            <a:r>
              <a:rPr kumimoji="0" lang="ja-JP" altLang="en-US" sz="3200" spc="100" dirty="0">
                <a:solidFill>
                  <a:schemeClr val="tx1"/>
                </a:solidFill>
                <a:latin typeface="Arial" panose="020B0604020202020204" pitchFamily="34" charset="0"/>
              </a:rPr>
              <a:t> 　　　　　　　　　　　　　　　　</a:t>
            </a:r>
            <a:endParaRPr kumimoji="0" lang="en-US" altLang="ja-JP" sz="3200" spc="100" dirty="0">
              <a:solidFill>
                <a:schemeClr val="tx1"/>
              </a:solidFill>
              <a:latin typeface="Arial" panose="020B0604020202020204" pitchFamily="34" charset="0"/>
            </a:endParaRPr>
          </a:p>
        </p:txBody>
      </p:sp>
      <p:grpSp>
        <p:nvGrpSpPr>
          <p:cNvPr id="5" name="グループ化 4">
            <a:extLst>
              <a:ext uri="{FF2B5EF4-FFF2-40B4-BE49-F238E27FC236}">
                <a16:creationId xmlns:a16="http://schemas.microsoft.com/office/drawing/2014/main" id="{540F0A63-92A5-4805-B915-401396574D9B}"/>
              </a:ext>
            </a:extLst>
          </p:cNvPr>
          <p:cNvGrpSpPr/>
          <p:nvPr/>
        </p:nvGrpSpPr>
        <p:grpSpPr>
          <a:xfrm>
            <a:off x="323955" y="3544409"/>
            <a:ext cx="8424936" cy="2935141"/>
            <a:chOff x="323955" y="4098354"/>
            <a:chExt cx="8424936" cy="2381196"/>
          </a:xfrm>
        </p:grpSpPr>
        <p:sp>
          <p:nvSpPr>
            <p:cNvPr id="2" name="角丸四角形 8">
              <a:extLst>
                <a:ext uri="{FF2B5EF4-FFF2-40B4-BE49-F238E27FC236}">
                  <a16:creationId xmlns:a16="http://schemas.microsoft.com/office/drawing/2014/main" id="{AEEA5227-65EA-4295-88A1-8CA84EC2E585}"/>
                </a:ext>
              </a:extLst>
            </p:cNvPr>
            <p:cNvSpPr>
              <a:spLocks noChangeArrowheads="1"/>
            </p:cNvSpPr>
            <p:nvPr/>
          </p:nvSpPr>
          <p:spPr bwMode="auto">
            <a:xfrm>
              <a:off x="323955" y="4098354"/>
              <a:ext cx="8424936" cy="2381196"/>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1000"/>
                </a:lnSpc>
                <a:spcBef>
                  <a:spcPct val="0"/>
                </a:spcBef>
                <a:buClrTx/>
                <a:buFontTx/>
                <a:buNone/>
                <a:defRPr/>
              </a:pPr>
              <a:endParaRPr kumimoji="0" lang="en-US" altLang="ja-JP" sz="5400" spc="400" dirty="0">
                <a:solidFill>
                  <a:prstClr val="white"/>
                </a:solidFill>
                <a:effectLst>
                  <a:glow rad="127000">
                    <a:srgbClr val="D20000"/>
                  </a:glow>
                </a:effectLst>
                <a:latin typeface="Arial" panose="020B0604020202020204" pitchFamily="34" charset="0"/>
              </a:endParaRPr>
            </a:p>
            <a:p>
              <a:pPr>
                <a:lnSpc>
                  <a:spcPts val="5000"/>
                </a:lnSpc>
                <a:spcBef>
                  <a:spcPct val="0"/>
                </a:spcBef>
                <a:buClrTx/>
                <a:buFontTx/>
                <a:buNone/>
                <a:defRPr/>
              </a:pPr>
              <a:r>
                <a:rPr kumimoji="0" lang="ja-JP" altLang="en-US" sz="3600" dirty="0">
                  <a:solidFill>
                    <a:srgbClr val="002060"/>
                  </a:solidFill>
                  <a:latin typeface="Arial" panose="020B0604020202020204" pitchFamily="34" charset="0"/>
                </a:rPr>
                <a:t>第</a:t>
              </a:r>
              <a:r>
                <a:rPr kumimoji="0" lang="en-US" altLang="ja-JP" sz="3600" dirty="0">
                  <a:solidFill>
                    <a:srgbClr val="002060"/>
                  </a:solidFill>
                  <a:latin typeface="Arial" panose="020B0604020202020204" pitchFamily="34" charset="0"/>
                </a:rPr>
                <a:t>12</a:t>
              </a:r>
              <a:r>
                <a:rPr kumimoji="0" lang="ja-JP" altLang="en-US" sz="3600" dirty="0">
                  <a:solidFill>
                    <a:srgbClr val="002060"/>
                  </a:solidFill>
                  <a:latin typeface="Arial" panose="020B0604020202020204" pitchFamily="34" charset="0"/>
                </a:rPr>
                <a:t>期（平成</a:t>
              </a:r>
              <a:r>
                <a:rPr kumimoji="0" lang="en-US" altLang="ja-JP" sz="3600" dirty="0">
                  <a:solidFill>
                    <a:srgbClr val="002060"/>
                  </a:solidFill>
                  <a:latin typeface="Arial" panose="020B0604020202020204" pitchFamily="34" charset="0"/>
                </a:rPr>
                <a:t>30</a:t>
              </a:r>
              <a:r>
                <a:rPr kumimoji="0" lang="ja-JP" altLang="en-US" sz="3600">
                  <a:solidFill>
                    <a:srgbClr val="002060"/>
                  </a:solidFill>
                  <a:latin typeface="Arial" panose="020B0604020202020204" pitchFamily="34" charset="0"/>
                </a:rPr>
                <a:t>年度･令和元</a:t>
              </a:r>
              <a:r>
                <a:rPr kumimoji="0" lang="ja-JP" altLang="en-US" sz="3600" dirty="0">
                  <a:solidFill>
                    <a:srgbClr val="002060"/>
                  </a:solidFill>
                  <a:latin typeface="Arial" panose="020B0604020202020204" pitchFamily="34" charset="0"/>
                </a:rPr>
                <a:t>年度）　</a:t>
              </a:r>
              <a:endParaRPr kumimoji="0" lang="en-US" altLang="ja-JP" sz="3600" dirty="0">
                <a:solidFill>
                  <a:srgbClr val="002060"/>
                </a:solidFill>
                <a:latin typeface="Arial" panose="020B0604020202020204" pitchFamily="34" charset="0"/>
              </a:endParaRPr>
            </a:p>
            <a:p>
              <a:pPr>
                <a:lnSpc>
                  <a:spcPts val="5000"/>
                </a:lnSpc>
                <a:spcBef>
                  <a:spcPct val="0"/>
                </a:spcBef>
                <a:buClrTx/>
                <a:buFontTx/>
                <a:buNone/>
                <a:defRPr/>
              </a:pPr>
              <a:r>
                <a:rPr kumimoji="0" lang="ja-JP" altLang="en-US" sz="3600" dirty="0">
                  <a:solidFill>
                    <a:srgbClr val="002060"/>
                  </a:solidFill>
                  <a:latin typeface="Arial" panose="020B0604020202020204" pitchFamily="34" charset="0"/>
                </a:rPr>
                <a:t>第</a:t>
              </a:r>
              <a:r>
                <a:rPr kumimoji="0" lang="en-US" altLang="ja-JP" sz="3600" dirty="0">
                  <a:solidFill>
                    <a:srgbClr val="002060"/>
                  </a:solidFill>
                  <a:latin typeface="Arial" panose="020B0604020202020204" pitchFamily="34" charset="0"/>
                </a:rPr>
                <a:t>13</a:t>
              </a:r>
              <a:r>
                <a:rPr kumimoji="0" lang="ja-JP" altLang="en-US" sz="3600" dirty="0">
                  <a:solidFill>
                    <a:srgbClr val="002060"/>
                  </a:solidFill>
                  <a:latin typeface="Arial" panose="020B0604020202020204" pitchFamily="34" charset="0"/>
                </a:rPr>
                <a:t>期（令和</a:t>
              </a:r>
              <a:r>
                <a:rPr kumimoji="0" lang="en-US" altLang="ja-JP" sz="3600" dirty="0">
                  <a:solidFill>
                    <a:srgbClr val="002060"/>
                  </a:solidFill>
                  <a:latin typeface="Arial" panose="020B0604020202020204" pitchFamily="34" charset="0"/>
                </a:rPr>
                <a:t>3</a:t>
              </a:r>
              <a:r>
                <a:rPr kumimoji="0" lang="ja-JP" altLang="en-US" sz="3600" dirty="0">
                  <a:solidFill>
                    <a:srgbClr val="002060"/>
                  </a:solidFill>
                  <a:latin typeface="Arial" panose="020B0604020202020204" pitchFamily="34" charset="0"/>
                </a:rPr>
                <a:t>･</a:t>
              </a:r>
              <a:r>
                <a:rPr kumimoji="0" lang="en-US" altLang="ja-JP" sz="3600" dirty="0">
                  <a:solidFill>
                    <a:srgbClr val="002060"/>
                  </a:solidFill>
                  <a:latin typeface="Arial" panose="020B0604020202020204" pitchFamily="34" charset="0"/>
                </a:rPr>
                <a:t>4</a:t>
              </a:r>
              <a:r>
                <a:rPr kumimoji="0" lang="ja-JP" altLang="en-US" sz="3600" dirty="0">
                  <a:solidFill>
                    <a:srgbClr val="002060"/>
                  </a:solidFill>
                  <a:latin typeface="Arial" panose="020B0604020202020204" pitchFamily="34" charset="0"/>
                </a:rPr>
                <a:t>年度）　　</a:t>
              </a:r>
              <a:endParaRPr kumimoji="0" lang="en-US" altLang="ja-JP" sz="3600" dirty="0">
                <a:solidFill>
                  <a:srgbClr val="002060"/>
                </a:solidFill>
                <a:latin typeface="Arial" panose="020B0604020202020204" pitchFamily="34" charset="0"/>
              </a:endParaRPr>
            </a:p>
            <a:p>
              <a:pPr>
                <a:lnSpc>
                  <a:spcPts val="5000"/>
                </a:lnSpc>
                <a:spcBef>
                  <a:spcPct val="0"/>
                </a:spcBef>
                <a:buClrTx/>
                <a:buFontTx/>
                <a:buNone/>
                <a:defRPr/>
              </a:pPr>
              <a:r>
                <a:rPr kumimoji="0" lang="ja-JP" altLang="en-US" sz="3600" dirty="0">
                  <a:solidFill>
                    <a:srgbClr val="002060"/>
                  </a:solidFill>
                  <a:latin typeface="Arial" panose="020B0604020202020204" pitchFamily="34" charset="0"/>
                </a:rPr>
                <a:t>第</a:t>
              </a:r>
              <a:r>
                <a:rPr kumimoji="0" lang="en-US" altLang="ja-JP" sz="3600" dirty="0">
                  <a:solidFill>
                    <a:srgbClr val="002060"/>
                  </a:solidFill>
                  <a:latin typeface="Arial" panose="020B0604020202020204" pitchFamily="34" charset="0"/>
                </a:rPr>
                <a:t>14</a:t>
              </a:r>
              <a:r>
                <a:rPr kumimoji="0" lang="ja-JP" altLang="en-US" sz="3600" dirty="0">
                  <a:solidFill>
                    <a:srgbClr val="002060"/>
                  </a:solidFill>
                  <a:latin typeface="Arial" panose="020B0604020202020204" pitchFamily="34" charset="0"/>
                </a:rPr>
                <a:t>期（令和</a:t>
              </a:r>
              <a:r>
                <a:rPr kumimoji="0" lang="en-US" altLang="ja-JP" sz="3600" dirty="0">
                  <a:solidFill>
                    <a:srgbClr val="002060"/>
                  </a:solidFill>
                  <a:latin typeface="Arial" panose="020B0604020202020204" pitchFamily="34" charset="0"/>
                </a:rPr>
                <a:t>5</a:t>
              </a:r>
              <a:r>
                <a:rPr kumimoji="0" lang="ja-JP" altLang="en-US" sz="3600" dirty="0">
                  <a:solidFill>
                    <a:srgbClr val="002060"/>
                  </a:solidFill>
                  <a:latin typeface="Arial" panose="020B0604020202020204" pitchFamily="34" charset="0"/>
                </a:rPr>
                <a:t>･</a:t>
              </a:r>
              <a:r>
                <a:rPr kumimoji="0" lang="en-US" altLang="ja-JP" sz="3600" dirty="0">
                  <a:solidFill>
                    <a:srgbClr val="002060"/>
                  </a:solidFill>
                  <a:latin typeface="Arial" panose="020B0604020202020204" pitchFamily="34" charset="0"/>
                </a:rPr>
                <a:t>6</a:t>
              </a:r>
              <a:r>
                <a:rPr kumimoji="0" lang="ja-JP" altLang="en-US" sz="3600" dirty="0">
                  <a:solidFill>
                    <a:srgbClr val="002060"/>
                  </a:solidFill>
                  <a:latin typeface="Arial" panose="020B0604020202020204" pitchFamily="34" charset="0"/>
                </a:rPr>
                <a:t>年度）</a:t>
              </a:r>
            </a:p>
          </p:txBody>
        </p:sp>
        <p:sp>
          <p:nvSpPr>
            <p:cNvPr id="3" name="テキスト ボックス 2"/>
            <p:cNvSpPr txBox="1"/>
            <p:nvPr/>
          </p:nvSpPr>
          <p:spPr>
            <a:xfrm>
              <a:off x="5742067" y="4968138"/>
              <a:ext cx="2466337" cy="823978"/>
            </a:xfrm>
            <a:prstGeom prst="rect">
              <a:avLst/>
            </a:prstGeom>
            <a:noFill/>
            <a:ln w="25400">
              <a:solidFill>
                <a:schemeClr val="tx1"/>
              </a:solidFill>
            </a:ln>
          </p:spPr>
          <p:txBody>
            <a:bodyPr wrap="square" rtlCol="0">
              <a:spAutoFit/>
            </a:bodyPr>
            <a:lstStyle/>
            <a:p>
              <a:pPr algn="ctr">
                <a:lnSpc>
                  <a:spcPts val="3600"/>
                </a:lnSpc>
              </a:pPr>
              <a:r>
                <a:rPr kumimoji="0" lang="ja-JP" altLang="en-US" sz="3200" dirty="0">
                  <a:solidFill>
                    <a:srgbClr val="002060"/>
                  </a:solidFill>
                </a:rPr>
                <a:t>２年サイクル</a:t>
              </a:r>
              <a:endParaRPr kumimoji="0" lang="en-US" altLang="ja-JP" sz="3200" dirty="0">
                <a:solidFill>
                  <a:srgbClr val="002060"/>
                </a:solidFill>
              </a:endParaRPr>
            </a:p>
            <a:p>
              <a:pPr algn="ctr">
                <a:lnSpc>
                  <a:spcPts val="3600"/>
                </a:lnSpc>
              </a:pPr>
              <a:r>
                <a:rPr kumimoji="0" lang="ja-JP" altLang="en-US" sz="3200" dirty="0">
                  <a:solidFill>
                    <a:srgbClr val="002060"/>
                  </a:solidFill>
                </a:rPr>
                <a:t>　６年スパン</a:t>
              </a:r>
              <a:endParaRPr kumimoji="1" lang="ja-JP" altLang="en-US" sz="1200" dirty="0"/>
            </a:p>
          </p:txBody>
        </p:sp>
        <p:sp>
          <p:nvSpPr>
            <p:cNvPr id="8" name="テキスト ボックス 4">
              <a:extLst>
                <a:ext uri="{FF2B5EF4-FFF2-40B4-BE49-F238E27FC236}">
                  <a16:creationId xmlns:a16="http://schemas.microsoft.com/office/drawing/2014/main" id="{E7E1FEC4-592B-461A-B621-E5B59A351F3D}"/>
                </a:ext>
              </a:extLst>
            </p:cNvPr>
            <p:cNvSpPr txBox="1"/>
            <p:nvPr/>
          </p:nvSpPr>
          <p:spPr>
            <a:xfrm>
              <a:off x="935596" y="5965906"/>
              <a:ext cx="7272808" cy="470288"/>
            </a:xfrm>
            <a:prstGeom prst="rect">
              <a:avLst/>
            </a:prstGeom>
            <a:noFill/>
            <a:ln w="6350" cmpd="sng">
              <a:solidFill>
                <a:schemeClr val="tx1"/>
              </a:solidFill>
              <a:bevel/>
            </a:ln>
            <a:effectLst/>
          </p:spPr>
          <p:txBody>
            <a:bodyPr rot="0" spcFirstLastPara="0" vert="horz" wrap="square" lIns="72000" tIns="72000" rIns="72000" bIns="72000" numCol="1" spcCol="0" rtlCol="0" fromWordArt="0" anchor="ctr" anchorCtr="0" forceAA="0" compatLnSpc="1">
              <a:prstTxWarp prst="textNoShape">
                <a:avLst/>
              </a:prstTxWarp>
              <a:spAutoFit/>
            </a:bodyPr>
            <a:lstStyle/>
            <a:p>
              <a:pPr algn="just">
                <a:lnSpc>
                  <a:spcPts val="1800"/>
                </a:lnSpc>
                <a:spcAft>
                  <a:spcPts val="0"/>
                </a:spcAft>
              </a:pPr>
              <a:r>
                <a:rPr lang="ja-JP" sz="1400" kern="100" dirty="0">
                  <a:effectLst/>
                  <a:latin typeface="+mj-ea"/>
                  <a:ea typeface="+mj-ea"/>
                  <a:cs typeface="Times New Roman" panose="02020603050405020304" pitchFamily="18" charset="0"/>
                </a:rPr>
                <a:t>※令和２年度は、新型コロナ</a:t>
              </a:r>
              <a:r>
                <a:rPr lang="ja-JP" altLang="en-US" sz="1400" kern="100" dirty="0">
                  <a:effectLst/>
                  <a:latin typeface="+mj-ea"/>
                  <a:ea typeface="+mj-ea"/>
                  <a:cs typeface="Times New Roman" panose="02020603050405020304" pitchFamily="18" charset="0"/>
                </a:rPr>
                <a:t>ウイルス</a:t>
              </a:r>
              <a:r>
                <a:rPr lang="ja-JP" sz="1400" kern="100" dirty="0">
                  <a:effectLst/>
                  <a:latin typeface="+mj-ea"/>
                  <a:ea typeface="+mj-ea"/>
                  <a:cs typeface="Times New Roman" panose="02020603050405020304" pitchFamily="18" charset="0"/>
                </a:rPr>
                <a:t>感染拡大防止のため、統一大会を翌年に延期したため、研究推進も１年</a:t>
              </a:r>
              <a:r>
                <a:rPr lang="ja-JP" altLang="en-US" sz="1400" kern="100" dirty="0">
                  <a:effectLst/>
                  <a:latin typeface="+mj-ea"/>
                  <a:ea typeface="+mj-ea"/>
                  <a:cs typeface="Times New Roman" panose="02020603050405020304" pitchFamily="18" charset="0"/>
                </a:rPr>
                <a:t>間</a:t>
              </a:r>
              <a:r>
                <a:rPr lang="ja-JP" sz="1400" kern="100" dirty="0">
                  <a:effectLst/>
                  <a:latin typeface="+mj-ea"/>
                  <a:ea typeface="+mj-ea"/>
                  <a:cs typeface="Times New Roman" panose="02020603050405020304" pitchFamily="18" charset="0"/>
                </a:rPr>
                <a:t>延期した。</a:t>
              </a:r>
              <a:endParaRPr lang="ja-JP" sz="3200" kern="100" dirty="0">
                <a:effectLst/>
                <a:latin typeface="+mj-ea"/>
                <a:ea typeface="+mj-ea"/>
                <a:cs typeface="Times New Roman" panose="02020603050405020304" pitchFamily="18" charset="0"/>
              </a:endParaRPr>
            </a:p>
          </p:txBody>
        </p:sp>
      </p:grpSp>
    </p:spTree>
  </p:cSld>
  <p:clrMapOvr>
    <a:masterClrMapping/>
  </p:clrMapOvr>
  <p:transition spd="slow" advTm="850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CBC2A85C-809A-4BCE-95A2-5CE03B7F5F19}"/>
              </a:ext>
            </a:extLst>
          </p:cNvPr>
          <p:cNvSpPr>
            <a:spLocks noGrp="1"/>
          </p:cNvSpPr>
          <p:nvPr>
            <p:ph type="title"/>
          </p:nvPr>
        </p:nvSpPr>
        <p:spPr>
          <a:xfrm>
            <a:off x="612000" y="155575"/>
            <a:ext cx="7992000" cy="1008063"/>
          </a:xfrm>
          <a:gradFill rotWithShape="1">
            <a:gsLst>
              <a:gs pos="0">
                <a:srgbClr val="FFFFCC">
                  <a:alpha val="0"/>
                </a:srgbClr>
              </a:gs>
              <a:gs pos="20000">
                <a:srgbClr val="0070C0">
                  <a:lumMod val="85000"/>
                </a:srgbClr>
              </a:gs>
              <a:gs pos="80000">
                <a:srgbClr val="0070C0">
                  <a:lumMod val="85000"/>
                </a:srgbClr>
              </a:gs>
              <a:gs pos="98843">
                <a:srgbClr val="FFFFCC"/>
              </a:gs>
              <a:gs pos="100000">
                <a:schemeClr val="bg1">
                  <a:alpha val="0"/>
                </a:schemeClr>
              </a:gs>
            </a:gsLst>
            <a:lin ang="5400000"/>
          </a:gradFill>
          <a:extLst/>
        </p:spPr>
        <p:txBody>
          <a:bodyPr lIns="0"/>
          <a:lstStyle/>
          <a:p>
            <a:pPr eaLnBrk="1" hangingPunct="1">
              <a:defRPr/>
            </a:pPr>
            <a:r>
              <a:rPr lang="ja-JP" altLang="en-US" b="1" dirty="0">
                <a:solidFill>
                  <a:schemeClr val="bg1"/>
                </a:solidFill>
              </a:rPr>
              <a:t>　「対話的な学び」</a:t>
            </a:r>
          </a:p>
        </p:txBody>
      </p:sp>
      <p:sp>
        <p:nvSpPr>
          <p:cNvPr id="181253" name="正方形/長方形 7">
            <a:extLst>
              <a:ext uri="{FF2B5EF4-FFF2-40B4-BE49-F238E27FC236}">
                <a16:creationId xmlns:a16="http://schemas.microsoft.com/office/drawing/2014/main" id="{BE8A3AE2-80CB-465F-9739-CA6449EACA81}"/>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1CD0FF11-1B55-4E32-BA2A-89F9AF439F40}"/>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子どもが対話しているとき、教師の支援を工夫する。</a:t>
            </a: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23828FFA-45D1-439D-A7EF-88585A7C9AFD}"/>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教師支援の工夫　</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　</a:t>
            </a:r>
            <a:r>
              <a:rPr kumimoji="0" lang="ja-JP" altLang="en-US" sz="1800" spc="100" dirty="0">
                <a:solidFill>
                  <a:schemeClr val="tx1"/>
                </a:solidFill>
                <a:latin typeface="ＭＳ Ｐゴシック" panose="020B0600070205080204" pitchFamily="50" charset="-128"/>
              </a:rPr>
              <a:t> </a:t>
            </a:r>
            <a:r>
              <a:rPr kumimoji="0" lang="ja-JP" altLang="en-US" sz="1800" spc="100" dirty="0">
                <a:solidFill>
                  <a:srgbClr val="002060"/>
                </a:solidFill>
                <a:latin typeface="ＭＳ Ｐゴシック" panose="020B0600070205080204" pitchFamily="50" charset="-128"/>
              </a:rPr>
              <a:t>・　対話を促す板書の構造化や教材の活用　など　</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教師の言葉掛けの工夫</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　</a:t>
            </a:r>
            <a:r>
              <a:rPr kumimoji="0" lang="ja-JP" altLang="en-US" sz="1800" spc="100" dirty="0">
                <a:solidFill>
                  <a:srgbClr val="FF0000"/>
                </a:solidFill>
                <a:latin typeface="ＭＳ Ｐゴシック" panose="020B0600070205080204" pitchFamily="50" charset="-128"/>
              </a:rPr>
              <a:t> </a:t>
            </a:r>
            <a:r>
              <a:rPr kumimoji="0" lang="ja-JP" altLang="en-US" sz="1800" spc="100" dirty="0">
                <a:solidFill>
                  <a:srgbClr val="002060"/>
                </a:solidFill>
                <a:latin typeface="ＭＳ Ｐゴシック" panose="020B0600070205080204" pitchFamily="50" charset="-128"/>
              </a:rPr>
              <a:t>・　抽象化⇔具体化の思考を促す切り返しや言い換え　など</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意図を明確にした支援の工夫</a:t>
            </a:r>
            <a:endParaRPr kumimoji="0" lang="en-US" altLang="ja-JP" sz="2400" spc="100" dirty="0">
              <a:solidFill>
                <a:srgbClr val="002060"/>
              </a:solidFill>
              <a:latin typeface="Arial" panose="020B0604020202020204" pitchFamily="34" charset="0"/>
            </a:endParaRP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9203DE34-EE1D-4CAF-A6DD-4A266C348B4F}"/>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
        <p:nvSpPr>
          <p:cNvPr id="11" name="角丸四角形 4">
            <a:extLst>
              <a:ext uri="{FF2B5EF4-FFF2-40B4-BE49-F238E27FC236}">
                <a16:creationId xmlns:a16="http://schemas.microsoft.com/office/drawing/2014/main" id="{94C478B8-F181-4AC0-A327-0863E010B9BA}"/>
              </a:ext>
            </a:extLst>
          </p:cNvPr>
          <p:cNvSpPr>
            <a:spLocks noChangeArrowheads="1"/>
          </p:cNvSpPr>
          <p:nvPr/>
        </p:nvSpPr>
        <p:spPr bwMode="auto">
          <a:xfrm>
            <a:off x="3924300" y="407988"/>
            <a:ext cx="4535488"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defRPr/>
            </a:pPr>
            <a:r>
              <a:rPr kumimoji="0" lang="ja-JP" altLang="en-US" sz="2400" spc="100" dirty="0">
                <a:solidFill>
                  <a:srgbClr val="002060"/>
                </a:solidFill>
              </a:rPr>
              <a:t>Ｈ　子どもと教師の対話</a:t>
            </a:r>
            <a:endParaRPr kumimoji="0" lang="en-US" altLang="ja-JP" sz="2400" spc="100" dirty="0">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AF6DCBE3-D4DA-4AAD-8541-4D077727B106}"/>
              </a:ext>
            </a:extLst>
          </p:cNvPr>
          <p:cNvSpPr>
            <a:spLocks noGrp="1"/>
          </p:cNvSpPr>
          <p:nvPr>
            <p:ph type="title"/>
          </p:nvPr>
        </p:nvSpPr>
        <p:spPr>
          <a:xfrm>
            <a:off x="612000" y="155575"/>
            <a:ext cx="7992000" cy="1008063"/>
          </a:xfrm>
          <a:gradFill rotWithShape="1">
            <a:gsLst>
              <a:gs pos="0">
                <a:srgbClr val="FFFFCC">
                  <a:alpha val="0"/>
                </a:srgbClr>
              </a:gs>
              <a:gs pos="20000">
                <a:srgbClr val="0070C0">
                  <a:lumMod val="85000"/>
                </a:srgbClr>
              </a:gs>
              <a:gs pos="80000">
                <a:srgbClr val="0070C0">
                  <a:lumMod val="85000"/>
                </a:srgbClr>
              </a:gs>
              <a:gs pos="98843">
                <a:srgbClr val="FFFFCC"/>
              </a:gs>
              <a:gs pos="100000">
                <a:schemeClr val="bg1">
                  <a:alpha val="0"/>
                </a:schemeClr>
              </a:gs>
            </a:gsLst>
            <a:lin ang="5400000"/>
          </a:gradFill>
          <a:extLst/>
        </p:spPr>
        <p:txBody>
          <a:bodyPr lIns="0"/>
          <a:lstStyle/>
          <a:p>
            <a:pPr eaLnBrk="1" hangingPunct="1">
              <a:defRPr/>
            </a:pPr>
            <a:r>
              <a:rPr lang="ja-JP" altLang="en-US" b="1" dirty="0">
                <a:solidFill>
                  <a:schemeClr val="bg1"/>
                </a:solidFill>
              </a:rPr>
              <a:t>　「対話的な学び」</a:t>
            </a:r>
          </a:p>
        </p:txBody>
      </p:sp>
      <p:sp>
        <p:nvSpPr>
          <p:cNvPr id="183301" name="正方形/長方形 7">
            <a:extLst>
              <a:ext uri="{FF2B5EF4-FFF2-40B4-BE49-F238E27FC236}">
                <a16:creationId xmlns:a16="http://schemas.microsoft.com/office/drawing/2014/main" id="{43E0535D-E2AA-4A90-B7E8-DAC3F4267B47}"/>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0D47DAA8-199F-4EC9-814B-65CF3E317AD2}"/>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形態</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を</a:t>
            </a:r>
            <a:r>
              <a:rPr kumimoji="0" lang="ja-JP" altLang="en-US" sz="3200" spc="-100">
                <a:solidFill>
                  <a:srgbClr val="002060"/>
                </a:solidFill>
                <a:latin typeface="ＭＳ ゴシック" panose="020B0609070205080204" pitchFamily="49" charset="-128"/>
                <a:ea typeface="ＭＳ ゴシック" panose="020B0609070205080204" pitchFamily="49" charset="-128"/>
              </a:rPr>
              <a:t>工夫し、個人、ペア</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、グループ、全体学習</a:t>
            </a:r>
            <a:r>
              <a:rPr kumimoji="0" lang="ja-JP" altLang="en-US" sz="3200" spc="-100">
                <a:solidFill>
                  <a:srgbClr val="002060"/>
                </a:solidFill>
                <a:latin typeface="ＭＳ ゴシック" panose="020B0609070205080204" pitchFamily="49" charset="-128"/>
                <a:ea typeface="ＭＳ ゴシック" panose="020B0609070205080204" pitchFamily="49" charset="-128"/>
              </a:rPr>
              <a:t>とすすめ、自分</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の考えを深めさせる。</a:t>
            </a: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B20930B1-84EC-46F4-8B64-47718A500C62}"/>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学習形態の計画的な活用（個人→ペア→グループ→全体）　</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教師の立ち位置、目線、表情</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１人１台端末の効果的な活用</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他者の発言をもとにした自分の意見の構築</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ゴシック" panose="020B0609070205080204" pitchFamily="49" charset="-128"/>
                <a:ea typeface="ＭＳ ゴシック" panose="020B0609070205080204" pitchFamily="49" charset="-128"/>
              </a:rPr>
              <a:t>オ ディベートの活用</a:t>
            </a:r>
          </a:p>
        </p:txBody>
      </p:sp>
      <p:sp>
        <p:nvSpPr>
          <p:cNvPr id="7175" name="角丸四角形 7">
            <a:extLst>
              <a:ext uri="{FF2B5EF4-FFF2-40B4-BE49-F238E27FC236}">
                <a16:creationId xmlns:a16="http://schemas.microsoft.com/office/drawing/2014/main" id="{4F32E012-3259-4D80-85B1-FB1C6BDD298F}"/>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
        <p:nvSpPr>
          <p:cNvPr id="11" name="角丸四角形 4">
            <a:extLst>
              <a:ext uri="{FF2B5EF4-FFF2-40B4-BE49-F238E27FC236}">
                <a16:creationId xmlns:a16="http://schemas.microsoft.com/office/drawing/2014/main" id="{ABDC2090-88A4-403A-B26C-589BF6A8E2BB}"/>
              </a:ext>
            </a:extLst>
          </p:cNvPr>
          <p:cNvSpPr>
            <a:spLocks noChangeArrowheads="1"/>
          </p:cNvSpPr>
          <p:nvPr/>
        </p:nvSpPr>
        <p:spPr bwMode="auto">
          <a:xfrm>
            <a:off x="3924300" y="407988"/>
            <a:ext cx="4535488"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defRPr/>
            </a:pPr>
            <a:r>
              <a:rPr kumimoji="0" lang="ja-JP" altLang="en-US" sz="2400" spc="-50" dirty="0">
                <a:solidFill>
                  <a:srgbClr val="002060"/>
                </a:solidFill>
              </a:rPr>
              <a:t>Ｉ　子ども同士の考えを深める対話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AFF4296C-D1D8-43A3-B17C-4FC586E88EA4}"/>
              </a:ext>
            </a:extLst>
          </p:cNvPr>
          <p:cNvSpPr>
            <a:spLocks noGrp="1"/>
          </p:cNvSpPr>
          <p:nvPr>
            <p:ph type="title"/>
          </p:nvPr>
        </p:nvSpPr>
        <p:spPr>
          <a:xfrm>
            <a:off x="612000" y="155575"/>
            <a:ext cx="7992000" cy="1008063"/>
          </a:xfrm>
          <a:gradFill rotWithShape="1">
            <a:gsLst>
              <a:gs pos="0">
                <a:srgbClr val="FFFFCC">
                  <a:alpha val="0"/>
                </a:srgbClr>
              </a:gs>
              <a:gs pos="20000">
                <a:srgbClr val="0070C0">
                  <a:lumMod val="85000"/>
                </a:srgbClr>
              </a:gs>
              <a:gs pos="80000">
                <a:srgbClr val="0070C0">
                  <a:lumMod val="85000"/>
                </a:srgbClr>
              </a:gs>
              <a:gs pos="98843">
                <a:srgbClr val="FFFFCC"/>
              </a:gs>
              <a:gs pos="100000">
                <a:schemeClr val="bg1">
                  <a:alpha val="0"/>
                </a:schemeClr>
              </a:gs>
            </a:gsLst>
            <a:lin ang="5400000"/>
          </a:gradFill>
          <a:extLst/>
        </p:spPr>
        <p:txBody>
          <a:bodyPr lIns="0"/>
          <a:lstStyle/>
          <a:p>
            <a:pPr eaLnBrk="1" hangingPunct="1">
              <a:defRPr/>
            </a:pPr>
            <a:r>
              <a:rPr lang="ja-JP" altLang="en-US" b="1" dirty="0">
                <a:solidFill>
                  <a:schemeClr val="bg1"/>
                </a:solidFill>
              </a:rPr>
              <a:t>　「対話的な学び」</a:t>
            </a:r>
          </a:p>
        </p:txBody>
      </p:sp>
      <p:sp>
        <p:nvSpPr>
          <p:cNvPr id="185349" name="正方形/長方形 7">
            <a:extLst>
              <a:ext uri="{FF2B5EF4-FFF2-40B4-BE49-F238E27FC236}">
                <a16:creationId xmlns:a16="http://schemas.microsoft.com/office/drawing/2014/main" id="{9C9964D9-6111-44C3-8BD6-E5B8FF8A91A7}"/>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C0D11FF1-EBAF-4DAA-8922-26E95D768EC6}"/>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計画的な単元構成をする。本物に</a:t>
            </a:r>
            <a:r>
              <a:rPr kumimoji="0" lang="ja-JP" altLang="en-US" sz="3200" spc="-100" dirty="0">
                <a:solidFill>
                  <a:srgbClr val="FF0000"/>
                </a:solidFill>
                <a:latin typeface="ＭＳ ゴシック" panose="020B0609070205080204" pitchFamily="49" charset="-128"/>
                <a:ea typeface="ＭＳ ゴシック" panose="020B0609070205080204" pitchFamily="49" charset="-128"/>
              </a:rPr>
              <a:t>触</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れ</a:t>
            </a:r>
            <a:r>
              <a:rPr kumimoji="0" lang="ja-JP" altLang="en-US" sz="3200" spc="-100" dirty="0">
                <a:solidFill>
                  <a:srgbClr val="FF0000"/>
                </a:solidFill>
                <a:latin typeface="ＭＳ ゴシック" panose="020B0609070205080204" pitchFamily="49" charset="-128"/>
                <a:ea typeface="ＭＳ ゴシック" panose="020B0609070205080204" pitchFamily="49" charset="-128"/>
              </a:rPr>
              <a:t>合</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わせる。場の設定と必要感を持たせる。</a:t>
            </a: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AE5753C9-3299-443D-89C2-0E17BD9DCC67}"/>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必要感・目的意識の持たせ方　</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計画的な単元構成</a:t>
            </a:r>
          </a:p>
          <a:p>
            <a:pPr>
              <a:lnSpc>
                <a:spcPts val="2700"/>
              </a:lnSpc>
              <a:spcBef>
                <a:spcPct val="0"/>
              </a:spcBef>
              <a:buClrTx/>
              <a:buFontTx/>
              <a:buNone/>
              <a:defRPr/>
            </a:pPr>
            <a:r>
              <a:rPr kumimoji="0" lang="ja-JP" altLang="en-US" sz="1800" spc="100" dirty="0">
                <a:solidFill>
                  <a:srgbClr val="002060"/>
                </a:solidFill>
                <a:latin typeface="ＭＳ ゴシック" panose="020B0609070205080204" pitchFamily="49" charset="-128"/>
                <a:ea typeface="ＭＳ ゴシック" panose="020B0609070205080204" pitchFamily="49" charset="-128"/>
              </a:rPr>
              <a:t>ウ ゲストティーチャーの活用</a:t>
            </a:r>
            <a:endParaRPr kumimoji="0" lang="en-US" altLang="ja-JP" sz="1800" spc="100" dirty="0">
              <a:solidFill>
                <a:srgbClr val="002060"/>
              </a:solidFill>
              <a:latin typeface="ＭＳ ゴシック" panose="020B0609070205080204" pitchFamily="49" charset="-128"/>
              <a:ea typeface="ＭＳ ゴシック" panose="020B0609070205080204" pitchFamily="49" charset="-128"/>
            </a:endParaRPr>
          </a:p>
          <a:p>
            <a:pPr>
              <a:lnSpc>
                <a:spcPts val="2700"/>
              </a:lnSpc>
              <a:spcBef>
                <a:spcPct val="0"/>
              </a:spcBef>
              <a:buClrTx/>
              <a:buFontTx/>
              <a:buNone/>
              <a:defRPr/>
            </a:pPr>
            <a:r>
              <a:rPr kumimoji="0" lang="ja-JP" altLang="en-US" sz="1800" spc="100" dirty="0">
                <a:solidFill>
                  <a:srgbClr val="FF0000"/>
                </a:solidFill>
                <a:latin typeface="ＭＳ ゴシック" panose="020B0609070205080204" pitchFamily="49" charset="-128"/>
                <a:ea typeface="ＭＳ ゴシック" panose="020B0609070205080204" pitchFamily="49" charset="-128"/>
              </a:rPr>
              <a:t>エ　先哲の考えに触れる場の設定</a:t>
            </a:r>
          </a:p>
        </p:txBody>
      </p:sp>
      <p:sp>
        <p:nvSpPr>
          <p:cNvPr id="7175" name="角丸四角形 7">
            <a:extLst>
              <a:ext uri="{FF2B5EF4-FFF2-40B4-BE49-F238E27FC236}">
                <a16:creationId xmlns:a16="http://schemas.microsoft.com/office/drawing/2014/main" id="{5C840A41-25E6-48AB-8FA2-62DC78FDD45A}"/>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
        <p:nvSpPr>
          <p:cNvPr id="11" name="角丸四角形 4">
            <a:extLst>
              <a:ext uri="{FF2B5EF4-FFF2-40B4-BE49-F238E27FC236}">
                <a16:creationId xmlns:a16="http://schemas.microsoft.com/office/drawing/2014/main" id="{E74AE57C-7F0E-4205-B237-D491A5B22833}"/>
              </a:ext>
            </a:extLst>
          </p:cNvPr>
          <p:cNvSpPr>
            <a:spLocks noChangeArrowheads="1"/>
          </p:cNvSpPr>
          <p:nvPr/>
        </p:nvSpPr>
        <p:spPr bwMode="auto">
          <a:xfrm>
            <a:off x="3924300" y="407988"/>
            <a:ext cx="4535488"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defRPr/>
            </a:pPr>
            <a:r>
              <a:rPr kumimoji="0" lang="ja-JP" altLang="en-US" sz="2400" spc="100" dirty="0">
                <a:solidFill>
                  <a:srgbClr val="002060"/>
                </a:solidFill>
              </a:rPr>
              <a:t>Ｊ　第三者・先哲との対話</a:t>
            </a:r>
            <a:endParaRPr kumimoji="0" lang="en-US" altLang="ja-JP" sz="2400" spc="100"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C77761F6-183D-4268-8307-B02DCB065DB2}"/>
              </a:ext>
            </a:extLst>
          </p:cNvPr>
          <p:cNvSpPr>
            <a:spLocks noGrp="1"/>
          </p:cNvSpPr>
          <p:nvPr>
            <p:ph type="title"/>
          </p:nvPr>
        </p:nvSpPr>
        <p:spPr>
          <a:xfrm>
            <a:off x="612000" y="155575"/>
            <a:ext cx="7992000" cy="1008063"/>
          </a:xfrm>
          <a:gradFill rotWithShape="1">
            <a:gsLst>
              <a:gs pos="0">
                <a:srgbClr val="FFFFCC">
                  <a:alpha val="0"/>
                </a:srgbClr>
              </a:gs>
              <a:gs pos="20000">
                <a:schemeClr val="accent4">
                  <a:lumMod val="80000"/>
                </a:schemeClr>
              </a:gs>
              <a:gs pos="80000">
                <a:schemeClr val="accent4">
                  <a:lumMod val="80000"/>
                </a:schemeClr>
              </a:gs>
              <a:gs pos="98843">
                <a:srgbClr val="FFFFCC"/>
              </a:gs>
              <a:gs pos="100000">
                <a:srgbClr val="FFE1FF"/>
              </a:gs>
            </a:gsLst>
            <a:lin ang="5400000"/>
          </a:gradFill>
          <a:extLst/>
        </p:spPr>
        <p:txBody>
          <a:bodyPr lIns="360000"/>
          <a:lstStyle/>
          <a:p>
            <a:pPr eaLnBrk="1" hangingPunct="1">
              <a:defRPr/>
            </a:pPr>
            <a:r>
              <a:rPr lang="ja-JP" altLang="en-US" b="1" dirty="0">
                <a:solidFill>
                  <a:schemeClr val="bg1"/>
                </a:solidFill>
              </a:rPr>
              <a:t>　「深い学び」</a:t>
            </a:r>
          </a:p>
        </p:txBody>
      </p:sp>
      <p:sp>
        <p:nvSpPr>
          <p:cNvPr id="187397" name="角丸四角形 4">
            <a:extLst>
              <a:ext uri="{FF2B5EF4-FFF2-40B4-BE49-F238E27FC236}">
                <a16:creationId xmlns:a16="http://schemas.microsoft.com/office/drawing/2014/main" id="{0442FF1C-C6FD-4D33-AD03-BB242CE8CB78}"/>
              </a:ext>
            </a:extLst>
          </p:cNvPr>
          <p:cNvSpPr>
            <a:spLocks noChangeArrowheads="1"/>
          </p:cNvSpPr>
          <p:nvPr/>
        </p:nvSpPr>
        <p:spPr bwMode="auto">
          <a:xfrm>
            <a:off x="4176713" y="407988"/>
            <a:ext cx="3598862"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ja-JP" altLang="en-US" sz="2400">
                <a:solidFill>
                  <a:srgbClr val="002060"/>
                </a:solidFill>
              </a:rPr>
              <a:t>Ｋ　問題を見いだす</a:t>
            </a:r>
          </a:p>
        </p:txBody>
      </p:sp>
      <p:sp>
        <p:nvSpPr>
          <p:cNvPr id="187398" name="正方形/長方形 7">
            <a:extLst>
              <a:ext uri="{FF2B5EF4-FFF2-40B4-BE49-F238E27FC236}">
                <a16:creationId xmlns:a16="http://schemas.microsoft.com/office/drawing/2014/main" id="{51421F17-2BD5-48C8-BE6E-37DDE346A881}"/>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6CEE384C-E53C-472F-A11A-D9A2CE54FC38}"/>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 typeface="Wingdings" panose="05000000000000000000" pitchFamily="2" charset="2"/>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「問い」に気づく。</a:t>
            </a:r>
          </a:p>
          <a:p>
            <a:pPr>
              <a:lnSpc>
                <a:spcPts val="4500"/>
              </a:lnSpc>
              <a:spcBef>
                <a:spcPct val="0"/>
              </a:spcBef>
              <a:buClrTx/>
              <a:buFontTx/>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「おやっ？」</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a:solidFill>
                  <a:srgbClr val="002060"/>
                </a:solidFill>
                <a:latin typeface="ＭＳ ゴシック" panose="020B0609070205080204" pitchFamily="49" charset="-128"/>
                <a:ea typeface="ＭＳ ゴシック" panose="020B0609070205080204" pitchFamily="49" charset="-128"/>
              </a:rPr>
              <a:t>　</a:t>
            </a:r>
            <a:r>
              <a:rPr kumimoji="0" lang="ja-JP" altLang="en-US" sz="3600">
                <a:solidFill>
                  <a:srgbClr val="002060"/>
                </a:solidFill>
                <a:latin typeface="Arial" panose="020B0604020202020204" pitchFamily="34" charset="0"/>
              </a:rPr>
              <a:t>　</a:t>
            </a:r>
            <a:endParaRPr kumimoji="0" lang="ja-JP" altLang="en-US" sz="3600" dirty="0">
              <a:solidFill>
                <a:srgbClr val="002060"/>
              </a:solidFill>
              <a:latin typeface="Arial" panose="020B0604020202020204" pitchFamily="34" charset="0"/>
            </a:endParaRPr>
          </a:p>
        </p:txBody>
      </p:sp>
      <p:sp>
        <p:nvSpPr>
          <p:cNvPr id="8198" name="正方形/長方形 9">
            <a:extLst>
              <a:ext uri="{FF2B5EF4-FFF2-40B4-BE49-F238E27FC236}">
                <a16:creationId xmlns:a16="http://schemas.microsoft.com/office/drawing/2014/main" id="{C11BCB81-954C-42CA-A206-3E38223F945F}"/>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学習内容と日常生活・社会とのつながりを考えさせる工夫</a:t>
            </a:r>
          </a:p>
          <a:p>
            <a:pPr>
              <a:lnSpc>
                <a:spcPts val="2700"/>
              </a:lnSpc>
              <a:spcBef>
                <a:spcPct val="0"/>
              </a:spcBef>
              <a:buClrTx/>
              <a:buFontTx/>
              <a:buNone/>
              <a:defRPr/>
            </a:pPr>
            <a:r>
              <a:rPr kumimoji="0" lang="ja-JP" altLang="en-US" sz="1800" spc="100" dirty="0">
                <a:solidFill>
                  <a:srgbClr val="FF0000"/>
                </a:solidFill>
                <a:latin typeface="ＭＳ Ｐゴシック" panose="020B0600070205080204" pitchFamily="50" charset="-128"/>
              </a:rPr>
              <a:t>イ　解決の必要感が持てる課題の提示</a:t>
            </a:r>
          </a:p>
          <a:p>
            <a:pPr>
              <a:lnSpc>
                <a:spcPts val="2700"/>
              </a:lnSpc>
              <a:spcBef>
                <a:spcPct val="0"/>
              </a:spcBef>
              <a:buClrTx/>
              <a:buFontTx/>
              <a:buNone/>
              <a:defRPr/>
            </a:pPr>
            <a:r>
              <a:rPr kumimoji="0" lang="ja-JP" altLang="en-US" sz="1800" spc="100" dirty="0">
                <a:solidFill>
                  <a:srgbClr val="FF0000"/>
                </a:solidFill>
                <a:latin typeface="ＭＳ Ｐゴシック" panose="020B0600070205080204" pitchFamily="50" charset="-128"/>
              </a:rPr>
              <a:t>ウ　協働して解決する価値や意義のある課題の提示</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子どもの認識のずれを大切にした問題や課題の提示</a:t>
            </a:r>
          </a:p>
        </p:txBody>
      </p:sp>
      <p:sp>
        <p:nvSpPr>
          <p:cNvPr id="7175" name="角丸四角形 7">
            <a:extLst>
              <a:ext uri="{FF2B5EF4-FFF2-40B4-BE49-F238E27FC236}">
                <a16:creationId xmlns:a16="http://schemas.microsoft.com/office/drawing/2014/main" id="{F337A16F-54B2-467A-9816-14912AD9DA16}"/>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FE690A0C-F4D9-4E3B-88D6-FA1BFF0E9002}"/>
              </a:ext>
            </a:extLst>
          </p:cNvPr>
          <p:cNvSpPr>
            <a:spLocks noGrp="1"/>
          </p:cNvSpPr>
          <p:nvPr>
            <p:ph type="title"/>
          </p:nvPr>
        </p:nvSpPr>
        <p:spPr>
          <a:xfrm>
            <a:off x="612000" y="155575"/>
            <a:ext cx="7992000" cy="1008063"/>
          </a:xfrm>
          <a:gradFill rotWithShape="1">
            <a:gsLst>
              <a:gs pos="0">
                <a:srgbClr val="FFFFCC">
                  <a:alpha val="0"/>
                </a:srgbClr>
              </a:gs>
              <a:gs pos="20000">
                <a:schemeClr val="accent4">
                  <a:lumMod val="80000"/>
                </a:schemeClr>
              </a:gs>
              <a:gs pos="80000">
                <a:schemeClr val="accent4">
                  <a:lumMod val="80000"/>
                </a:schemeClr>
              </a:gs>
              <a:gs pos="98843">
                <a:srgbClr val="FFFFCC"/>
              </a:gs>
              <a:gs pos="100000">
                <a:srgbClr val="FFE1FF"/>
              </a:gs>
            </a:gsLst>
            <a:lin ang="5400000"/>
          </a:gradFill>
          <a:extLst/>
        </p:spPr>
        <p:txBody>
          <a:bodyPr lIns="360000"/>
          <a:lstStyle/>
          <a:p>
            <a:pPr eaLnBrk="1" hangingPunct="1">
              <a:defRPr/>
            </a:pPr>
            <a:r>
              <a:rPr lang="ja-JP" altLang="en-US" b="1" dirty="0">
                <a:solidFill>
                  <a:schemeClr val="bg1"/>
                </a:solidFill>
              </a:rPr>
              <a:t>　「深い学び」</a:t>
            </a:r>
          </a:p>
        </p:txBody>
      </p:sp>
      <p:sp>
        <p:nvSpPr>
          <p:cNvPr id="189445" name="角丸四角形 4">
            <a:extLst>
              <a:ext uri="{FF2B5EF4-FFF2-40B4-BE49-F238E27FC236}">
                <a16:creationId xmlns:a16="http://schemas.microsoft.com/office/drawing/2014/main" id="{C00361CF-98D4-46C3-8F35-C34127723492}"/>
              </a:ext>
            </a:extLst>
          </p:cNvPr>
          <p:cNvSpPr>
            <a:spLocks noChangeArrowheads="1"/>
          </p:cNvSpPr>
          <p:nvPr/>
        </p:nvSpPr>
        <p:spPr bwMode="auto">
          <a:xfrm>
            <a:off x="4176713" y="414338"/>
            <a:ext cx="3598862"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ja-JP" altLang="en-US" sz="2400">
                <a:solidFill>
                  <a:srgbClr val="002060"/>
                </a:solidFill>
              </a:rPr>
              <a:t>Ｌ　解決策を考える</a:t>
            </a:r>
          </a:p>
        </p:txBody>
      </p:sp>
      <p:sp>
        <p:nvSpPr>
          <p:cNvPr id="189446" name="正方形/長方形 7">
            <a:extLst>
              <a:ext uri="{FF2B5EF4-FFF2-40B4-BE49-F238E27FC236}">
                <a16:creationId xmlns:a16="http://schemas.microsoft.com/office/drawing/2014/main" id="{7B403388-3FA5-4517-A1D1-CF2D693E6901}"/>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443AEE10-C1A6-45ED-B212-D9A2C78BFCAE}"/>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 typeface="Wingdings" panose="05000000000000000000" pitchFamily="2" charset="2"/>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「問い」をたてる。</a:t>
            </a:r>
          </a:p>
          <a:p>
            <a:pPr>
              <a:lnSpc>
                <a:spcPts val="4500"/>
              </a:lnSpc>
              <a:spcBef>
                <a:spcPct val="0"/>
              </a:spcBef>
              <a:buClrTx/>
              <a:buFontTx/>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なぜ？」</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a:solidFill>
                  <a:srgbClr val="002060"/>
                </a:solidFill>
                <a:latin typeface="ＭＳ ゴシック" panose="020B0609070205080204" pitchFamily="49" charset="-128"/>
                <a:ea typeface="ＭＳ ゴシック" panose="020B0609070205080204" pitchFamily="49" charset="-128"/>
              </a:rPr>
              <a:t>　</a:t>
            </a:r>
            <a:r>
              <a:rPr kumimoji="0" lang="ja-JP" altLang="en-US" sz="3600" dirty="0">
                <a:solidFill>
                  <a:srgbClr val="002060"/>
                </a:solidFill>
                <a:latin typeface="Arial" panose="020B0604020202020204" pitchFamily="34" charset="0"/>
              </a:rPr>
              <a:t>　</a:t>
            </a:r>
          </a:p>
        </p:txBody>
      </p:sp>
      <p:sp>
        <p:nvSpPr>
          <p:cNvPr id="3" name="正方形/長方形 9">
            <a:extLst>
              <a:ext uri="{FF2B5EF4-FFF2-40B4-BE49-F238E27FC236}">
                <a16:creationId xmlns:a16="http://schemas.microsoft.com/office/drawing/2014/main" id="{C3C0388E-99CA-4E94-8B35-183869150F94}"/>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子ども自身が立てた学習課題</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子どもの考えがずれる発問</a:t>
            </a:r>
          </a:p>
          <a:p>
            <a:pPr>
              <a:lnSpc>
                <a:spcPts val="2700"/>
              </a:lnSpc>
              <a:spcBef>
                <a:spcPct val="0"/>
              </a:spcBef>
              <a:buClrTx/>
              <a:buFontTx/>
              <a:buNone/>
              <a:defRPr/>
            </a:pPr>
            <a:r>
              <a:rPr kumimoji="0" lang="ja-JP" altLang="en-US" sz="1800" spc="100" dirty="0">
                <a:solidFill>
                  <a:srgbClr val="FF0000"/>
                </a:solidFill>
                <a:latin typeface="ＭＳ Ｐゴシック" panose="020B0600070205080204" pitchFamily="50" charset="-128"/>
              </a:rPr>
              <a:t>ウ　学習課題・問題を追究するための見通しを持たせる工夫</a:t>
            </a:r>
            <a:endParaRPr kumimoji="0" lang="en-US" altLang="ja-JP" sz="1800" spc="100" dirty="0">
              <a:solidFill>
                <a:srgbClr val="FF000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プラス思考になり、もっとやりたいと思う課題の提示</a:t>
            </a:r>
          </a:p>
        </p:txBody>
      </p:sp>
      <p:sp>
        <p:nvSpPr>
          <p:cNvPr id="7175" name="角丸四角形 7">
            <a:extLst>
              <a:ext uri="{FF2B5EF4-FFF2-40B4-BE49-F238E27FC236}">
                <a16:creationId xmlns:a16="http://schemas.microsoft.com/office/drawing/2014/main" id="{FA6C2EFB-5DB7-40F3-9C86-D965C4818FE9}"/>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73AD6C52-E0B1-4DD5-B8A8-ABDFDB4662E3}"/>
              </a:ext>
            </a:extLst>
          </p:cNvPr>
          <p:cNvSpPr>
            <a:spLocks noGrp="1"/>
          </p:cNvSpPr>
          <p:nvPr>
            <p:ph type="title"/>
          </p:nvPr>
        </p:nvSpPr>
        <p:spPr>
          <a:xfrm>
            <a:off x="612000" y="155575"/>
            <a:ext cx="7992000" cy="1008063"/>
          </a:xfrm>
          <a:gradFill rotWithShape="1">
            <a:gsLst>
              <a:gs pos="0">
                <a:srgbClr val="FFFFCC">
                  <a:alpha val="0"/>
                </a:srgbClr>
              </a:gs>
              <a:gs pos="20000">
                <a:schemeClr val="accent4">
                  <a:lumMod val="80000"/>
                </a:schemeClr>
              </a:gs>
              <a:gs pos="80000">
                <a:schemeClr val="accent4">
                  <a:lumMod val="80000"/>
                </a:schemeClr>
              </a:gs>
              <a:gs pos="98843">
                <a:srgbClr val="FFFFCC"/>
              </a:gs>
              <a:gs pos="100000">
                <a:srgbClr val="FFE1FF"/>
              </a:gs>
            </a:gsLst>
            <a:lin ang="5400000"/>
          </a:gradFill>
          <a:extLst/>
        </p:spPr>
        <p:txBody>
          <a:bodyPr lIns="360000"/>
          <a:lstStyle/>
          <a:p>
            <a:pPr eaLnBrk="1" hangingPunct="1">
              <a:defRPr/>
            </a:pPr>
            <a:r>
              <a:rPr lang="ja-JP" altLang="en-US" b="1" dirty="0">
                <a:solidFill>
                  <a:schemeClr val="bg1"/>
                </a:solidFill>
              </a:rPr>
              <a:t>　「深い学び」</a:t>
            </a:r>
          </a:p>
        </p:txBody>
      </p:sp>
      <p:sp>
        <p:nvSpPr>
          <p:cNvPr id="191493" name="角丸四角形 4">
            <a:extLst>
              <a:ext uri="{FF2B5EF4-FFF2-40B4-BE49-F238E27FC236}">
                <a16:creationId xmlns:a16="http://schemas.microsoft.com/office/drawing/2014/main" id="{1F45F0EF-8DC7-4A67-A2CF-195626E0F18B}"/>
              </a:ext>
            </a:extLst>
          </p:cNvPr>
          <p:cNvSpPr>
            <a:spLocks noChangeArrowheads="1"/>
          </p:cNvSpPr>
          <p:nvPr/>
        </p:nvSpPr>
        <p:spPr bwMode="auto">
          <a:xfrm>
            <a:off x="4176713" y="414338"/>
            <a:ext cx="3598862"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ja-JP" altLang="en-US" sz="2400">
                <a:solidFill>
                  <a:srgbClr val="002060"/>
                </a:solidFill>
              </a:rPr>
              <a:t>Ｍ　知識を関連付ける</a:t>
            </a:r>
          </a:p>
        </p:txBody>
      </p:sp>
      <p:sp>
        <p:nvSpPr>
          <p:cNvPr id="191494" name="正方形/長方形 7">
            <a:extLst>
              <a:ext uri="{FF2B5EF4-FFF2-40B4-BE49-F238E27FC236}">
                <a16:creationId xmlns:a16="http://schemas.microsoft.com/office/drawing/2014/main" id="{4E018C89-4385-4928-ADF2-9F618142EF99}"/>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E4872A8A-DCB4-444C-B664-262BE47C225D}"/>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 typeface="Wingdings" panose="05000000000000000000" pitchFamily="2" charset="2"/>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「問い」を解く。</a:t>
            </a:r>
          </a:p>
          <a:p>
            <a:pPr>
              <a:lnSpc>
                <a:spcPts val="4500"/>
              </a:lnSpc>
              <a:spcBef>
                <a:spcPct val="0"/>
              </a:spcBef>
              <a:buClrTx/>
              <a:buFontTx/>
              <a:buNone/>
              <a:defRPr/>
            </a:pPr>
            <a:r>
              <a:rPr kumimoji="0" lang="ja-JP" altLang="en-US" sz="3200" spc="-10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わかった！」</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a:solidFill>
                  <a:srgbClr val="002060"/>
                </a:solidFill>
                <a:latin typeface="ＭＳ ゴシック" panose="020B0609070205080204" pitchFamily="49" charset="-128"/>
                <a:ea typeface="ＭＳ ゴシック" panose="020B0609070205080204" pitchFamily="49" charset="-128"/>
              </a:rPr>
              <a:t>　</a:t>
            </a: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7D6E4A72-4E6F-417A-9C56-CBE178ECBF13}"/>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考えの根拠を明確にした説明</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「ああ、そうだったのか」と納得するまとめ方</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子ども自身の言葉でのまとめや表現</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考えの違いや深まりが見えるようなノートや板書の工夫</a:t>
            </a:r>
            <a:endParaRPr kumimoji="0" lang="en-US" altLang="ja-JP" sz="2400" spc="100" dirty="0">
              <a:solidFill>
                <a:srgbClr val="002060"/>
              </a:solidFill>
              <a:latin typeface="Arial" panose="020B0604020202020204" pitchFamily="34" charset="0"/>
            </a:endParaRP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9C79821B-A828-44D0-B5E3-C8BAB09E3CBF}"/>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A67A36DA-8313-470E-A273-0DAA494E20D5}"/>
              </a:ext>
            </a:extLst>
          </p:cNvPr>
          <p:cNvSpPr>
            <a:spLocks noGrp="1"/>
          </p:cNvSpPr>
          <p:nvPr>
            <p:ph type="title"/>
          </p:nvPr>
        </p:nvSpPr>
        <p:spPr>
          <a:xfrm>
            <a:off x="612000" y="155575"/>
            <a:ext cx="7992000" cy="1008063"/>
          </a:xfrm>
          <a:gradFill rotWithShape="1">
            <a:gsLst>
              <a:gs pos="0">
                <a:srgbClr val="FFFFCC">
                  <a:alpha val="0"/>
                </a:srgbClr>
              </a:gs>
              <a:gs pos="20000">
                <a:schemeClr val="accent4">
                  <a:lumMod val="80000"/>
                </a:schemeClr>
              </a:gs>
              <a:gs pos="80000">
                <a:schemeClr val="accent4">
                  <a:lumMod val="80000"/>
                </a:schemeClr>
              </a:gs>
              <a:gs pos="98843">
                <a:srgbClr val="FFFFCC"/>
              </a:gs>
              <a:gs pos="100000">
                <a:srgbClr val="FFE1FF"/>
              </a:gs>
            </a:gsLst>
            <a:lin ang="5400000"/>
          </a:gradFill>
          <a:extLst/>
        </p:spPr>
        <p:txBody>
          <a:bodyPr lIns="360000"/>
          <a:lstStyle/>
          <a:p>
            <a:pPr eaLnBrk="1" hangingPunct="1">
              <a:defRPr/>
            </a:pPr>
            <a:r>
              <a:rPr lang="ja-JP" altLang="en-US" b="1" dirty="0">
                <a:solidFill>
                  <a:schemeClr val="bg1"/>
                </a:solidFill>
              </a:rPr>
              <a:t>　「深い学び」</a:t>
            </a:r>
          </a:p>
        </p:txBody>
      </p:sp>
      <p:sp>
        <p:nvSpPr>
          <p:cNvPr id="193541" name="角丸四角形 4">
            <a:extLst>
              <a:ext uri="{FF2B5EF4-FFF2-40B4-BE49-F238E27FC236}">
                <a16:creationId xmlns:a16="http://schemas.microsoft.com/office/drawing/2014/main" id="{521DE97D-03B1-48D2-81C9-902FF94DB025}"/>
              </a:ext>
            </a:extLst>
          </p:cNvPr>
          <p:cNvSpPr>
            <a:spLocks noChangeArrowheads="1"/>
          </p:cNvSpPr>
          <p:nvPr/>
        </p:nvSpPr>
        <p:spPr bwMode="auto">
          <a:xfrm>
            <a:off x="4176713" y="414338"/>
            <a:ext cx="3598862"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ja-JP" altLang="en-US" sz="2400">
                <a:solidFill>
                  <a:srgbClr val="002060"/>
                </a:solidFill>
              </a:rPr>
              <a:t>Ｎ　見方・考え方を変える</a:t>
            </a:r>
          </a:p>
        </p:txBody>
      </p:sp>
      <p:sp>
        <p:nvSpPr>
          <p:cNvPr id="193542" name="正方形/長方形 7">
            <a:extLst>
              <a:ext uri="{FF2B5EF4-FFF2-40B4-BE49-F238E27FC236}">
                <a16:creationId xmlns:a16="http://schemas.microsoft.com/office/drawing/2014/main" id="{B2B12154-EF9B-475E-A062-108D2CEB2B38}"/>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29A0CF21-0C1D-495B-9520-8E110DCDD786}"/>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 typeface="Wingdings" panose="05000000000000000000" pitchFamily="2" charset="2"/>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dirty="0">
                <a:solidFill>
                  <a:srgbClr val="FF0000"/>
                </a:solidFill>
                <a:latin typeface="ＭＳ ゴシック" panose="020B0609070205080204" pitchFamily="49" charset="-128"/>
                <a:ea typeface="ＭＳ ゴシック" panose="020B0609070205080204" pitchFamily="49" charset="-128"/>
              </a:rPr>
              <a:t>「問い」を追う。</a:t>
            </a:r>
            <a:endParaRPr kumimoji="0" lang="ja-JP" altLang="en-US" sz="3600" dirty="0">
              <a:solidFill>
                <a:srgbClr val="FF0000"/>
              </a:solidFill>
              <a:latin typeface="Arial" panose="020B0604020202020204" pitchFamily="34" charset="0"/>
            </a:endParaRPr>
          </a:p>
          <a:p>
            <a:pPr>
              <a:lnSpc>
                <a:spcPts val="4500"/>
              </a:lnSpc>
              <a:spcBef>
                <a:spcPct val="0"/>
              </a:spcBef>
              <a:buClrTx/>
              <a:buFontTx/>
              <a:buNone/>
              <a:defRPr/>
            </a:pPr>
            <a:r>
              <a:rPr kumimoji="0" lang="ja-JP" altLang="en-US" sz="3200" spc="-100" dirty="0">
                <a:solidFill>
                  <a:srgbClr val="FF0000"/>
                </a:solidFill>
                <a:latin typeface="ＭＳ ゴシック" panose="020B0609070205080204" pitchFamily="49" charset="-128"/>
                <a:ea typeface="ＭＳ ゴシック" panose="020B0609070205080204" pitchFamily="49" charset="-128"/>
              </a:rPr>
              <a:t>　　　　「もっと！」</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endParaRPr kumimoji="0" lang="ja-JP" altLang="en-US" sz="3600" dirty="0">
              <a:solidFill>
                <a:srgbClr val="002060"/>
              </a:solidFill>
              <a:latin typeface="Arial" panose="020B0604020202020204" pitchFamily="34" charset="0"/>
            </a:endParaRPr>
          </a:p>
        </p:txBody>
      </p:sp>
      <p:sp>
        <p:nvSpPr>
          <p:cNvPr id="8198" name="正方形/長方形 9">
            <a:extLst>
              <a:ext uri="{FF2B5EF4-FFF2-40B4-BE49-F238E27FC236}">
                <a16:creationId xmlns:a16="http://schemas.microsoft.com/office/drawing/2014/main" id="{9F5AFE00-37F4-4CFA-8DFB-F59EDEBA9239}"/>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tIns="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0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0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個人から大きな概念へと、視野を広げさせる発問の工夫</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　　　　例えば、「私は」→「私たちは」→「地域」→「国」→「世界」</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a:t>
            </a:r>
            <a:r>
              <a:rPr kumimoji="0" lang="ja-JP" altLang="en-US" sz="1800" dirty="0">
                <a:solidFill>
                  <a:srgbClr val="002060"/>
                </a:solidFill>
                <a:latin typeface="ＭＳ Ｐゴシック" panose="020B0600070205080204" pitchFamily="50" charset="-128"/>
              </a:rPr>
              <a:t>思考ツールを活用し多様な考えを焦点化したり新たな問いを持たせる工夫</a:t>
            </a:r>
          </a:p>
          <a:p>
            <a:pPr>
              <a:lnSpc>
                <a:spcPts val="2400"/>
              </a:lnSpc>
              <a:spcBef>
                <a:spcPct val="0"/>
              </a:spcBef>
              <a:buClrTx/>
              <a:buFontTx/>
              <a:buNone/>
              <a:defRPr/>
            </a:pPr>
            <a:r>
              <a:rPr kumimoji="0" lang="ja-JP" altLang="en-US" sz="1800" spc="100" dirty="0">
                <a:solidFill>
                  <a:srgbClr val="FF0000"/>
                </a:solidFill>
                <a:latin typeface="ＭＳ Ｐゴシック" panose="020B0600070205080204" pitchFamily="50" charset="-128"/>
              </a:rPr>
              <a:t>ウ　子どもの考えをゆさぶる働き掛けの工夫</a:t>
            </a:r>
          </a:p>
          <a:p>
            <a:pPr>
              <a:lnSpc>
                <a:spcPts val="2400"/>
              </a:lnSpc>
              <a:spcBef>
                <a:spcPct val="0"/>
              </a:spcBef>
              <a:buClrTx/>
              <a:buFontTx/>
              <a:buNone/>
              <a:defRPr/>
            </a:pPr>
            <a:r>
              <a:rPr kumimoji="0" lang="ja-JP" altLang="en-US" sz="1800" spc="100" dirty="0">
                <a:solidFill>
                  <a:srgbClr val="FF0000"/>
                </a:solidFill>
                <a:latin typeface="ＭＳ Ｐゴシック" panose="020B0600070205080204" pitchFamily="50" charset="-128"/>
              </a:rPr>
              <a:t>エ　多様な見方・考え方に気付かせる話合い活動の工夫</a:t>
            </a:r>
          </a:p>
          <a:p>
            <a:pPr>
              <a:lnSpc>
                <a:spcPts val="2400"/>
              </a:lnSpc>
              <a:spcBef>
                <a:spcPct val="0"/>
              </a:spcBef>
              <a:buClrTx/>
              <a:buFontTx/>
              <a:buNone/>
              <a:defRPr/>
            </a:pPr>
            <a:r>
              <a:rPr kumimoji="0" lang="ja-JP" altLang="en-US" sz="1800" spc="100" dirty="0">
                <a:solidFill>
                  <a:srgbClr val="FF0000"/>
                </a:solidFill>
                <a:latin typeface="ＭＳ Ｐゴシック" panose="020B0600070205080204" pitchFamily="50" charset="-128"/>
              </a:rPr>
              <a:t>オ</a:t>
            </a:r>
            <a:r>
              <a:rPr kumimoji="0" lang="ja-JP" altLang="en-US" sz="1800" spc="100" dirty="0">
                <a:solidFill>
                  <a:srgbClr val="002060"/>
                </a:solidFill>
                <a:latin typeface="ＭＳ Ｐゴシック" panose="020B0600070205080204" pitchFamily="50" charset="-128"/>
              </a:rPr>
              <a:t>　</a:t>
            </a:r>
            <a:r>
              <a:rPr kumimoji="0" lang="ja-JP" altLang="en-US" sz="1800" spc="100" dirty="0">
                <a:solidFill>
                  <a:srgbClr val="FF0000"/>
                </a:solidFill>
                <a:latin typeface="ＭＳ Ｐゴシック" panose="020B0600070205080204" pitchFamily="50" charset="-128"/>
              </a:rPr>
              <a:t>次の課題が生まれる振り返りの工夫と共有</a:t>
            </a: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2A87149A-8C2A-4CF0-A235-CCDE3B059C06}"/>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AC4296D0-AC1C-4F69-9C95-050CDDDF1B7E}"/>
              </a:ext>
            </a:extLst>
          </p:cNvPr>
          <p:cNvSpPr>
            <a:spLocks noGrp="1"/>
          </p:cNvSpPr>
          <p:nvPr>
            <p:ph type="title"/>
          </p:nvPr>
        </p:nvSpPr>
        <p:spPr>
          <a:xfrm>
            <a:off x="612000" y="155575"/>
            <a:ext cx="7992000" cy="1008063"/>
          </a:xfrm>
          <a:gradFill rotWithShape="1">
            <a:gsLst>
              <a:gs pos="0">
                <a:srgbClr val="FFFFCC">
                  <a:alpha val="0"/>
                </a:srgbClr>
              </a:gs>
              <a:gs pos="20000">
                <a:schemeClr val="accent4">
                  <a:lumMod val="80000"/>
                </a:schemeClr>
              </a:gs>
              <a:gs pos="80000">
                <a:schemeClr val="accent4">
                  <a:lumMod val="80000"/>
                </a:schemeClr>
              </a:gs>
              <a:gs pos="98843">
                <a:srgbClr val="FFFFCC"/>
              </a:gs>
              <a:gs pos="100000">
                <a:srgbClr val="FFE1FF"/>
              </a:gs>
            </a:gsLst>
            <a:lin ang="5400000"/>
          </a:gradFill>
          <a:extLst/>
        </p:spPr>
        <p:txBody>
          <a:bodyPr lIns="360000"/>
          <a:lstStyle/>
          <a:p>
            <a:pPr eaLnBrk="1" hangingPunct="1">
              <a:defRPr/>
            </a:pPr>
            <a:r>
              <a:rPr lang="ja-JP" altLang="en-US" b="1" dirty="0">
                <a:solidFill>
                  <a:schemeClr val="bg1"/>
                </a:solidFill>
              </a:rPr>
              <a:t>　「深い学び」</a:t>
            </a:r>
          </a:p>
        </p:txBody>
      </p:sp>
      <p:sp>
        <p:nvSpPr>
          <p:cNvPr id="195589" name="角丸四角形 4">
            <a:extLst>
              <a:ext uri="{FF2B5EF4-FFF2-40B4-BE49-F238E27FC236}">
                <a16:creationId xmlns:a16="http://schemas.microsoft.com/office/drawing/2014/main" id="{8511143E-7ADF-471A-A758-BC06BDE79438}"/>
              </a:ext>
            </a:extLst>
          </p:cNvPr>
          <p:cNvSpPr>
            <a:spLocks noChangeArrowheads="1"/>
          </p:cNvSpPr>
          <p:nvPr/>
        </p:nvSpPr>
        <p:spPr bwMode="auto">
          <a:xfrm>
            <a:off x="4176713" y="414338"/>
            <a:ext cx="3598862"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ja-JP" altLang="en-US" sz="2400">
                <a:solidFill>
                  <a:srgbClr val="002060"/>
                </a:solidFill>
              </a:rPr>
              <a:t>Ｏ　思いや考えを創造する</a:t>
            </a:r>
          </a:p>
        </p:txBody>
      </p:sp>
      <p:sp>
        <p:nvSpPr>
          <p:cNvPr id="195590" name="正方形/長方形 7">
            <a:extLst>
              <a:ext uri="{FF2B5EF4-FFF2-40B4-BE49-F238E27FC236}">
                <a16:creationId xmlns:a16="http://schemas.microsoft.com/office/drawing/2014/main" id="{63D442FB-B7A8-4CE0-8E61-DBE81AE1D5C2}"/>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B7626EDA-764A-40D4-9E23-255999376C26}"/>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 typeface="Wingdings" panose="05000000000000000000" pitchFamily="2" charset="2"/>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r>
              <a:rPr kumimoji="0" lang="ja-JP" altLang="en-US" sz="3200" spc="-100" dirty="0">
                <a:solidFill>
                  <a:srgbClr val="FF0000"/>
                </a:solidFill>
                <a:latin typeface="ＭＳ ゴシック" panose="020B0609070205080204" pitchFamily="49" charset="-128"/>
                <a:ea typeface="ＭＳ ゴシック" panose="020B0609070205080204" pitchFamily="49" charset="-128"/>
              </a:rPr>
              <a:t>学び</a:t>
            </a: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を生かす。</a:t>
            </a:r>
            <a:r>
              <a:rPr kumimoji="0" lang="ja-JP" altLang="en-US" sz="3600" dirty="0">
                <a:solidFill>
                  <a:srgbClr val="002060"/>
                </a:solidFill>
                <a:latin typeface="Arial" panose="020B0604020202020204" pitchFamily="34" charset="0"/>
              </a:rPr>
              <a:t>　</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「なるほど、よし」</a:t>
            </a: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a:t>
            </a:r>
            <a:endParaRPr kumimoji="0" lang="ja-JP" altLang="en-US" sz="3600" dirty="0">
              <a:solidFill>
                <a:srgbClr val="002060"/>
              </a:solidFill>
              <a:latin typeface="Arial" panose="020B0604020202020204" pitchFamily="34" charset="0"/>
            </a:endParaRPr>
          </a:p>
        </p:txBody>
      </p:sp>
      <p:sp>
        <p:nvSpPr>
          <p:cNvPr id="8198" name="正方形/長方形 9">
            <a:extLst>
              <a:ext uri="{FF2B5EF4-FFF2-40B4-BE49-F238E27FC236}">
                <a16:creationId xmlns:a16="http://schemas.microsoft.com/office/drawing/2014/main" id="{0A74E2D0-100B-4AA6-BB6E-7D94FF19ED21}"/>
              </a:ext>
            </a:extLst>
          </p:cNvPr>
          <p:cNvSpPr>
            <a:spLocks noChangeArrowheads="1"/>
          </p:cNvSpPr>
          <p:nvPr/>
        </p:nvSpPr>
        <p:spPr bwMode="auto">
          <a:xfrm>
            <a:off x="720475" y="3696876"/>
            <a:ext cx="7883525" cy="2771775"/>
          </a:xfrm>
          <a:prstGeom prst="rect">
            <a:avLst/>
          </a:prstGeom>
          <a:solidFill>
            <a:srgbClr val="FFDDFF"/>
          </a:solidFill>
          <a:ln w="25400" algn="ctr">
            <a:solidFill>
              <a:srgbClr val="001B50"/>
            </a:solidFill>
            <a:round/>
            <a:headEnd/>
            <a:tailEnd/>
          </a:ln>
        </p:spPr>
        <p:txBody>
          <a:bodyPr lIns="252000" tIns="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0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0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400"/>
              </a:lnSpc>
              <a:spcBef>
                <a:spcPct val="0"/>
              </a:spcBef>
              <a:buClrTx/>
              <a:buFontTx/>
              <a:buNone/>
              <a:defRPr/>
            </a:pPr>
            <a:r>
              <a:rPr kumimoji="0" lang="ja-JP" altLang="en-US" sz="1800" spc="100" dirty="0">
                <a:solidFill>
                  <a:srgbClr val="FF0000"/>
                </a:solidFill>
                <a:latin typeface="ＭＳ Ｐゴシック" panose="020B0600070205080204" pitchFamily="50" charset="-128"/>
              </a:rPr>
              <a:t>ア　学びの成果を地域などで発信したり実践したりさせる工夫</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a:t>
            </a:r>
            <a:r>
              <a:rPr kumimoji="0" lang="ja-JP" altLang="en-US" sz="1800" spc="-30" dirty="0">
                <a:solidFill>
                  <a:srgbClr val="002060"/>
                </a:solidFill>
                <a:latin typeface="ＭＳ Ｐゴシック" panose="020B0600070205080204" pitchFamily="50" charset="-128"/>
              </a:rPr>
              <a:t>各教科等の学びや社会とのつながりを実感させるカリキュラム・マネジメント</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ＩＣＴの活用による他校・社会・海外との交流</a:t>
            </a: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F7AC290B-BFDE-402C-AEEC-EA5EEFD94E58}"/>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右矢印 3">
            <a:extLst>
              <a:ext uri="{FF2B5EF4-FFF2-40B4-BE49-F238E27FC236}">
                <a16:creationId xmlns:a16="http://schemas.microsoft.com/office/drawing/2014/main" id="{B3D38C93-2603-406E-A66F-53949F7A5D52}"/>
              </a:ext>
            </a:extLst>
          </p:cNvPr>
          <p:cNvSpPr>
            <a:spLocks/>
          </p:cNvSpPr>
          <p:nvPr/>
        </p:nvSpPr>
        <p:spPr bwMode="auto">
          <a:xfrm rot="-1687898">
            <a:off x="-725488" y="2882900"/>
            <a:ext cx="9674226" cy="2046288"/>
          </a:xfrm>
          <a:custGeom>
            <a:avLst/>
            <a:gdLst>
              <a:gd name="T0" fmla="*/ 743649 w 9488580"/>
              <a:gd name="T1" fmla="*/ 1206645 h 2015572"/>
              <a:gd name="T2" fmla="*/ 10481019 w 9488580"/>
              <a:gd name="T3" fmla="*/ 421437 h 2015572"/>
              <a:gd name="T4" fmla="*/ 9799609 w 9488580"/>
              <a:gd name="T5" fmla="*/ 0 h 2015572"/>
              <a:gd name="T6" fmla="*/ 11742625 w 9488580"/>
              <a:gd name="T7" fmla="*/ 355380 h 2015572"/>
              <a:gd name="T8" fmla="*/ 11497304 w 9488580"/>
              <a:gd name="T9" fmla="*/ 1960872 h 2015572"/>
              <a:gd name="T10" fmla="*/ 11314712 w 9488580"/>
              <a:gd name="T11" fmla="*/ 1321680 h 2015572"/>
              <a:gd name="T12" fmla="*/ 0 w 9488580"/>
              <a:gd name="T13" fmla="*/ 1622572 h 2015572"/>
              <a:gd name="T14" fmla="*/ 743649 w 9488580"/>
              <a:gd name="T15" fmla="*/ 1206645 h 201557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488580" h="2015572">
                <a:moveTo>
                  <a:pt x="600903" y="1022032"/>
                </a:moveTo>
                <a:cubicBezTo>
                  <a:pt x="3589182" y="-412319"/>
                  <a:pt x="3822008" y="2332554"/>
                  <a:pt x="8469145" y="356958"/>
                </a:cubicBezTo>
                <a:cubicBezTo>
                  <a:pt x="8318113" y="249006"/>
                  <a:pt x="8212884" y="127101"/>
                  <a:pt x="7918534" y="0"/>
                </a:cubicBezTo>
                <a:cubicBezTo>
                  <a:pt x="8478672" y="139373"/>
                  <a:pt x="8970105" y="299670"/>
                  <a:pt x="9488580" y="301007"/>
                </a:cubicBezTo>
                <a:cubicBezTo>
                  <a:pt x="9307307" y="814504"/>
                  <a:pt x="9326238" y="1204213"/>
                  <a:pt x="9290352" y="1660863"/>
                </a:cubicBezTo>
                <a:cubicBezTo>
                  <a:pt x="9270425" y="1425430"/>
                  <a:pt x="9201592" y="1317943"/>
                  <a:pt x="9142806" y="1119468"/>
                </a:cubicBezTo>
                <a:cubicBezTo>
                  <a:pt x="5916713" y="3535293"/>
                  <a:pt x="2776274" y="165730"/>
                  <a:pt x="0" y="1374323"/>
                </a:cubicBezTo>
                <a:lnTo>
                  <a:pt x="600903" y="1022032"/>
                </a:lnTo>
                <a:close/>
              </a:path>
            </a:pathLst>
          </a:custGeom>
          <a:solidFill>
            <a:srgbClr val="92D05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ja-JP" altLang="en-US"/>
          </a:p>
        </p:txBody>
      </p:sp>
      <p:sp>
        <p:nvSpPr>
          <p:cNvPr id="164867" name="円/楕円 34">
            <a:extLst>
              <a:ext uri="{FF2B5EF4-FFF2-40B4-BE49-F238E27FC236}">
                <a16:creationId xmlns:a16="http://schemas.microsoft.com/office/drawing/2014/main" id="{EB6D79A3-D875-46E4-9B7E-31F811778C9B}"/>
              </a:ext>
            </a:extLst>
          </p:cNvPr>
          <p:cNvSpPr>
            <a:spLocks noChangeArrowheads="1"/>
          </p:cNvSpPr>
          <p:nvPr/>
        </p:nvSpPr>
        <p:spPr bwMode="auto">
          <a:xfrm rot="-1804844">
            <a:off x="2541588" y="2849563"/>
            <a:ext cx="6751637" cy="3560762"/>
          </a:xfrm>
          <a:custGeom>
            <a:avLst/>
            <a:gdLst>
              <a:gd name="T0" fmla="*/ 5765 w 6532209"/>
              <a:gd name="T1" fmla="*/ 414361301 h 2033431"/>
              <a:gd name="T2" fmla="*/ 3845605 w 6532209"/>
              <a:gd name="T3" fmla="*/ 75084 h 2033431"/>
              <a:gd name="T4" fmla="*/ 9392652 w 6532209"/>
              <a:gd name="T5" fmla="*/ 513928020 h 2033431"/>
              <a:gd name="T6" fmla="*/ 4679861 w 6532209"/>
              <a:gd name="T7" fmla="*/ 963970136 h 2033431"/>
              <a:gd name="T8" fmla="*/ 5765 w 6532209"/>
              <a:gd name="T9" fmla="*/ 414361301 h 20334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32209" h="2033431">
                <a:moveTo>
                  <a:pt x="4007" y="872765"/>
                </a:moveTo>
                <a:cubicBezTo>
                  <a:pt x="-92645" y="534391"/>
                  <a:pt x="1581084" y="9180"/>
                  <a:pt x="2673167" y="158"/>
                </a:cubicBezTo>
                <a:cubicBezTo>
                  <a:pt x="3765250" y="-8864"/>
                  <a:pt x="6640780" y="368035"/>
                  <a:pt x="6529043" y="1082481"/>
                </a:cubicBezTo>
                <a:cubicBezTo>
                  <a:pt x="6529043" y="1800980"/>
                  <a:pt x="4340583" y="2065353"/>
                  <a:pt x="3253077" y="2030400"/>
                </a:cubicBezTo>
                <a:cubicBezTo>
                  <a:pt x="2165571" y="1995447"/>
                  <a:pt x="100659" y="1211139"/>
                  <a:pt x="4007" y="872765"/>
                </a:cubicBezTo>
                <a:close/>
              </a:path>
            </a:pathLst>
          </a:custGeom>
          <a:noFill/>
          <a:ln w="38100" cmpd="dbl" algn="ctr">
            <a:solidFill>
              <a:srgbClr val="0070C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4868" name="円/楕円 36">
            <a:extLst>
              <a:ext uri="{FF2B5EF4-FFF2-40B4-BE49-F238E27FC236}">
                <a16:creationId xmlns:a16="http://schemas.microsoft.com/office/drawing/2014/main" id="{820A5E5E-0222-4EF0-AC28-2CEF9E3B26E6}"/>
              </a:ext>
            </a:extLst>
          </p:cNvPr>
          <p:cNvSpPr>
            <a:spLocks noChangeArrowheads="1"/>
          </p:cNvSpPr>
          <p:nvPr/>
        </p:nvSpPr>
        <p:spPr bwMode="auto">
          <a:xfrm rot="-2318792">
            <a:off x="3175" y="2273300"/>
            <a:ext cx="8532813" cy="3443288"/>
          </a:xfrm>
          <a:custGeom>
            <a:avLst/>
            <a:gdLst>
              <a:gd name="T0" fmla="*/ 1302 w 8664541"/>
              <a:gd name="T1" fmla="*/ 277457 h 3715861"/>
              <a:gd name="T2" fmla="*/ 3583769 w 8664541"/>
              <a:gd name="T3" fmla="*/ 327551 h 3715861"/>
              <a:gd name="T4" fmla="*/ 7302980 w 8664541"/>
              <a:gd name="T5" fmla="*/ 833438 h 3715861"/>
              <a:gd name="T6" fmla="*/ 3745598 w 8664541"/>
              <a:gd name="T7" fmla="*/ 1591616 h 3715861"/>
              <a:gd name="T8" fmla="*/ 1302 w 8664541"/>
              <a:gd name="T9" fmla="*/ 277457 h 37158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664541" h="3715861">
                <a:moveTo>
                  <a:pt x="1540" y="641319"/>
                </a:moveTo>
                <a:cubicBezTo>
                  <a:pt x="81721" y="-761635"/>
                  <a:pt x="2801374" y="542925"/>
                  <a:pt x="4241752" y="757109"/>
                </a:cubicBezTo>
                <a:cubicBezTo>
                  <a:pt x="5682130" y="971293"/>
                  <a:pt x="8954999" y="457870"/>
                  <a:pt x="8643811" y="1926421"/>
                </a:cubicBezTo>
                <a:cubicBezTo>
                  <a:pt x="8144700" y="3159449"/>
                  <a:pt x="5873670" y="3893070"/>
                  <a:pt x="4433292" y="3678886"/>
                </a:cubicBezTo>
                <a:cubicBezTo>
                  <a:pt x="2992914" y="3464702"/>
                  <a:pt x="-78641" y="2044273"/>
                  <a:pt x="1540" y="641319"/>
                </a:cubicBezTo>
                <a:close/>
              </a:path>
            </a:pathLst>
          </a:custGeom>
          <a:noFill/>
          <a:ln w="38100" algn="ctr">
            <a:solidFill>
              <a:srgbClr val="008E40"/>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4869" name="右矢印 3">
            <a:extLst>
              <a:ext uri="{FF2B5EF4-FFF2-40B4-BE49-F238E27FC236}">
                <a16:creationId xmlns:a16="http://schemas.microsoft.com/office/drawing/2014/main" id="{1DAB057B-DA08-426F-AFB3-D873B5288BC5}"/>
              </a:ext>
            </a:extLst>
          </p:cNvPr>
          <p:cNvSpPr>
            <a:spLocks/>
          </p:cNvSpPr>
          <p:nvPr/>
        </p:nvSpPr>
        <p:spPr bwMode="auto">
          <a:xfrm rot="-1687898">
            <a:off x="1581150" y="3348038"/>
            <a:ext cx="8132763" cy="2936875"/>
          </a:xfrm>
          <a:custGeom>
            <a:avLst/>
            <a:gdLst>
              <a:gd name="T0" fmla="*/ 0 w 12482732"/>
              <a:gd name="T1" fmla="*/ 227953 h 3227117"/>
              <a:gd name="T2" fmla="*/ 102332 w 12482732"/>
              <a:gd name="T3" fmla="*/ 308403 h 3227117"/>
              <a:gd name="T4" fmla="*/ 94719 w 12482732"/>
              <a:gd name="T5" fmla="*/ 246705 h 3227117"/>
              <a:gd name="T6" fmla="*/ 111121 w 12482732"/>
              <a:gd name="T7" fmla="*/ 0 h 3227117"/>
              <a:gd name="T8" fmla="*/ 108754 w 12482732"/>
              <a:gd name="T9" fmla="*/ 622549 h 3227117"/>
              <a:gd name="T10" fmla="*/ 108093 w 12482732"/>
              <a:gd name="T11" fmla="*/ 418464 h 3227117"/>
              <a:gd name="T12" fmla="*/ 5623 w 12482732"/>
              <a:gd name="T13" fmla="*/ 349802 h 3227117"/>
              <a:gd name="T14" fmla="*/ 0 w 12482732"/>
              <a:gd name="T15" fmla="*/ 227953 h 32271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482732" h="3227117">
                <a:moveTo>
                  <a:pt x="0" y="642865"/>
                </a:moveTo>
                <a:cubicBezTo>
                  <a:pt x="5841752" y="2532509"/>
                  <a:pt x="8148854" y="2861425"/>
                  <a:pt x="11396029" y="869745"/>
                </a:cubicBezTo>
                <a:cubicBezTo>
                  <a:pt x="11042181" y="725346"/>
                  <a:pt x="11184853" y="858518"/>
                  <a:pt x="10548181" y="695748"/>
                </a:cubicBezTo>
                <a:cubicBezTo>
                  <a:pt x="11567175" y="684681"/>
                  <a:pt x="11648489" y="468614"/>
                  <a:pt x="12374761" y="0"/>
                </a:cubicBezTo>
                <a:cubicBezTo>
                  <a:pt x="12604105" y="750620"/>
                  <a:pt x="12445523" y="1135835"/>
                  <a:pt x="12111226" y="1755692"/>
                </a:cubicBezTo>
                <a:cubicBezTo>
                  <a:pt x="12155916" y="1514073"/>
                  <a:pt x="12229070" y="1295975"/>
                  <a:pt x="12037621" y="1180134"/>
                </a:cubicBezTo>
                <a:cubicBezTo>
                  <a:pt x="10073445" y="3513343"/>
                  <a:pt x="6400597" y="4352001"/>
                  <a:pt x="626241" y="986498"/>
                </a:cubicBezTo>
                <a:lnTo>
                  <a:pt x="0" y="642865"/>
                </a:lnTo>
                <a:close/>
              </a:path>
            </a:pathLst>
          </a:custGeom>
          <a:solidFill>
            <a:srgbClr val="0070C0">
              <a:alpha val="30196"/>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ja-JP" altLang="en-US"/>
          </a:p>
        </p:txBody>
      </p:sp>
      <p:sp>
        <p:nvSpPr>
          <p:cNvPr id="164870" name="円/楕円 1">
            <a:extLst>
              <a:ext uri="{FF2B5EF4-FFF2-40B4-BE49-F238E27FC236}">
                <a16:creationId xmlns:a16="http://schemas.microsoft.com/office/drawing/2014/main" id="{63A4A170-BD34-4DCD-BC3C-E5365A0AB549}"/>
              </a:ext>
            </a:extLst>
          </p:cNvPr>
          <p:cNvSpPr>
            <a:spLocks noChangeArrowheads="1"/>
          </p:cNvSpPr>
          <p:nvPr/>
        </p:nvSpPr>
        <p:spPr bwMode="auto">
          <a:xfrm rot="-1411666">
            <a:off x="36513" y="1320800"/>
            <a:ext cx="6376987" cy="2811463"/>
          </a:xfrm>
          <a:custGeom>
            <a:avLst/>
            <a:gdLst>
              <a:gd name="T0" fmla="*/ 1450 w 6376301"/>
              <a:gd name="T1" fmla="*/ 36670363 h 2064491"/>
              <a:gd name="T2" fmla="*/ 3111392 w 6376301"/>
              <a:gd name="T3" fmla="*/ 13709 h 2064491"/>
              <a:gd name="T4" fmla="*/ 6383164 w 6376301"/>
              <a:gd name="T5" fmla="*/ 32389841 h 2064491"/>
              <a:gd name="T6" fmla="*/ 3108275 w 6376301"/>
              <a:gd name="T7" fmla="*/ 61657201 h 2064491"/>
              <a:gd name="T8" fmla="*/ 1450 w 6376301"/>
              <a:gd name="T9" fmla="*/ 36670363 h 20644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376301" h="2064491">
                <a:moveTo>
                  <a:pt x="1450" y="1227294"/>
                </a:moveTo>
                <a:cubicBezTo>
                  <a:pt x="65997" y="807201"/>
                  <a:pt x="1640421" y="-22284"/>
                  <a:pt x="3108046" y="459"/>
                </a:cubicBezTo>
                <a:cubicBezTo>
                  <a:pt x="4575671" y="23202"/>
                  <a:pt x="6376301" y="432257"/>
                  <a:pt x="6376301" y="1084032"/>
                </a:cubicBezTo>
                <a:cubicBezTo>
                  <a:pt x="6364670" y="2008348"/>
                  <a:pt x="4167410" y="2039684"/>
                  <a:pt x="3104935" y="2063561"/>
                </a:cubicBezTo>
                <a:cubicBezTo>
                  <a:pt x="2042460" y="2087438"/>
                  <a:pt x="-63097" y="1647387"/>
                  <a:pt x="1450" y="1227294"/>
                </a:cubicBezTo>
                <a:close/>
              </a:path>
            </a:pathLst>
          </a:custGeom>
          <a:noFill/>
          <a:ln w="38100" algn="ctr">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3" name="角丸四角形 22">
            <a:extLst>
              <a:ext uri="{FF2B5EF4-FFF2-40B4-BE49-F238E27FC236}">
                <a16:creationId xmlns:a16="http://schemas.microsoft.com/office/drawing/2014/main" id="{8F0043FC-06B4-4DF3-BF23-F127D47460DB}"/>
              </a:ext>
            </a:extLst>
          </p:cNvPr>
          <p:cNvSpPr/>
          <p:nvPr/>
        </p:nvSpPr>
        <p:spPr>
          <a:xfrm>
            <a:off x="5799138" y="2228850"/>
            <a:ext cx="2108200" cy="719138"/>
          </a:xfrm>
          <a:prstGeom prst="roundRect">
            <a:avLst/>
          </a:prstGeom>
          <a:solidFill>
            <a:srgbClr val="FFCCFF"/>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rgbClr val="FF0000"/>
                </a:solidFill>
              </a:rPr>
              <a:t>学び</a:t>
            </a:r>
            <a:r>
              <a:rPr lang="ja-JP" altLang="en-US" b="1" dirty="0">
                <a:solidFill>
                  <a:srgbClr val="002060"/>
                </a:solidFill>
              </a:rPr>
              <a:t>を生かす</a:t>
            </a:r>
          </a:p>
          <a:p>
            <a:pPr algn="ctr">
              <a:defRPr/>
            </a:pPr>
            <a:r>
              <a:rPr lang="ja-JP" altLang="en-US" b="1" dirty="0">
                <a:solidFill>
                  <a:srgbClr val="002060"/>
                </a:solidFill>
              </a:rPr>
              <a:t>「なるほど、よし」</a:t>
            </a:r>
          </a:p>
        </p:txBody>
      </p:sp>
      <p:sp>
        <p:nvSpPr>
          <p:cNvPr id="164872" name="タイトル 1">
            <a:extLst>
              <a:ext uri="{FF2B5EF4-FFF2-40B4-BE49-F238E27FC236}">
                <a16:creationId xmlns:a16="http://schemas.microsoft.com/office/drawing/2014/main" id="{A2AA4674-5401-4021-9C72-EB32CE5CA812}"/>
              </a:ext>
            </a:extLst>
          </p:cNvPr>
          <p:cNvSpPr>
            <a:spLocks noGrp="1" noChangeArrowheads="1"/>
          </p:cNvSpPr>
          <p:nvPr>
            <p:ph type="title"/>
          </p:nvPr>
        </p:nvSpPr>
        <p:spPr>
          <a:xfrm>
            <a:off x="95250" y="-9525"/>
            <a:ext cx="8869363" cy="792163"/>
          </a:xfrm>
        </p:spPr>
        <p:txBody>
          <a:bodyPr/>
          <a:lstStyle/>
          <a:p>
            <a:r>
              <a:rPr lang="ja-JP" altLang="en-US" sz="3200">
                <a:solidFill>
                  <a:srgbClr val="002060"/>
                </a:solidFill>
              </a:rPr>
              <a:t>「主体的・対話的で深い学びに向かう授業」モデル</a:t>
            </a:r>
            <a:endParaRPr lang="ja-JP" altLang="en-US" sz="3200">
              <a:solidFill>
                <a:srgbClr val="FF0000"/>
              </a:solidFill>
            </a:endParaRPr>
          </a:p>
        </p:txBody>
      </p:sp>
      <p:sp>
        <p:nvSpPr>
          <p:cNvPr id="4" name="角丸四角形 3">
            <a:extLst>
              <a:ext uri="{FF2B5EF4-FFF2-40B4-BE49-F238E27FC236}">
                <a16:creationId xmlns:a16="http://schemas.microsoft.com/office/drawing/2014/main" id="{C6F46256-CCB8-4FB5-AC2B-A0F1693765E3}"/>
              </a:ext>
            </a:extLst>
          </p:cNvPr>
          <p:cNvSpPr/>
          <p:nvPr/>
        </p:nvSpPr>
        <p:spPr>
          <a:xfrm>
            <a:off x="506413" y="5659438"/>
            <a:ext cx="1820862" cy="720725"/>
          </a:xfrm>
          <a:prstGeom prst="roundRect">
            <a:avLst/>
          </a:prstGeom>
          <a:solidFill>
            <a:srgbClr val="FFCCFF"/>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rgbClr val="002060"/>
                </a:solidFill>
              </a:rPr>
              <a:t>「問い</a:t>
            </a:r>
            <a:r>
              <a:rPr lang="ja-JP" altLang="en-US" b="1">
                <a:solidFill>
                  <a:srgbClr val="002060"/>
                </a:solidFill>
              </a:rPr>
              <a:t>」に気付く</a:t>
            </a:r>
            <a:endParaRPr lang="ja-JP" altLang="en-US" b="1" dirty="0">
              <a:solidFill>
                <a:srgbClr val="002060"/>
              </a:solidFill>
            </a:endParaRPr>
          </a:p>
          <a:p>
            <a:pPr algn="ctr">
              <a:defRPr/>
            </a:pPr>
            <a:r>
              <a:rPr lang="ja-JP" altLang="en-US" b="1" dirty="0">
                <a:solidFill>
                  <a:srgbClr val="002060"/>
                </a:solidFill>
              </a:rPr>
              <a:t>「おやっ</a:t>
            </a:r>
            <a:r>
              <a:rPr lang="en-US" altLang="ja-JP" b="1" dirty="0">
                <a:solidFill>
                  <a:srgbClr val="002060"/>
                </a:solidFill>
              </a:rPr>
              <a:t>?</a:t>
            </a:r>
            <a:r>
              <a:rPr lang="ja-JP" altLang="en-US" b="1" dirty="0">
                <a:solidFill>
                  <a:srgbClr val="002060"/>
                </a:solidFill>
              </a:rPr>
              <a:t>」</a:t>
            </a:r>
          </a:p>
        </p:txBody>
      </p:sp>
      <p:sp>
        <p:nvSpPr>
          <p:cNvPr id="21" name="角丸四角形 20">
            <a:extLst>
              <a:ext uri="{FF2B5EF4-FFF2-40B4-BE49-F238E27FC236}">
                <a16:creationId xmlns:a16="http://schemas.microsoft.com/office/drawing/2014/main" id="{E4CE735B-FAC3-42C1-8248-BBC30EF59BF7}"/>
              </a:ext>
            </a:extLst>
          </p:cNvPr>
          <p:cNvSpPr/>
          <p:nvPr/>
        </p:nvSpPr>
        <p:spPr>
          <a:xfrm>
            <a:off x="3506788" y="4638675"/>
            <a:ext cx="1820862" cy="719138"/>
          </a:xfrm>
          <a:prstGeom prst="roundRect">
            <a:avLst/>
          </a:prstGeom>
          <a:solidFill>
            <a:srgbClr val="FFCCFF"/>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rgbClr val="002060"/>
                </a:solidFill>
              </a:rPr>
              <a:t>「問い</a:t>
            </a:r>
            <a:r>
              <a:rPr lang="ja-JP" altLang="en-US" b="1">
                <a:solidFill>
                  <a:srgbClr val="002060"/>
                </a:solidFill>
              </a:rPr>
              <a:t>」を解く</a:t>
            </a:r>
            <a:endParaRPr lang="ja-JP" altLang="en-US" b="1" dirty="0">
              <a:solidFill>
                <a:srgbClr val="002060"/>
              </a:solidFill>
            </a:endParaRPr>
          </a:p>
          <a:p>
            <a:pPr algn="ctr">
              <a:defRPr/>
            </a:pPr>
            <a:r>
              <a:rPr lang="ja-JP" altLang="en-US" b="1">
                <a:solidFill>
                  <a:srgbClr val="002060"/>
                </a:solidFill>
              </a:rPr>
              <a:t>「</a:t>
            </a:r>
            <a:r>
              <a:rPr lang="ja-JP" altLang="en-US" b="1" dirty="0">
                <a:solidFill>
                  <a:srgbClr val="002060"/>
                </a:solidFill>
              </a:rPr>
              <a:t>わかった</a:t>
            </a:r>
            <a:r>
              <a:rPr lang="en-US" altLang="ja-JP" b="1" dirty="0">
                <a:solidFill>
                  <a:srgbClr val="002060"/>
                </a:solidFill>
              </a:rPr>
              <a:t>!</a:t>
            </a:r>
            <a:r>
              <a:rPr lang="ja-JP" altLang="en-US" b="1" dirty="0">
                <a:solidFill>
                  <a:srgbClr val="002060"/>
                </a:solidFill>
              </a:rPr>
              <a:t>」</a:t>
            </a:r>
          </a:p>
        </p:txBody>
      </p:sp>
      <p:sp>
        <p:nvSpPr>
          <p:cNvPr id="22" name="角丸四角形 21">
            <a:extLst>
              <a:ext uri="{FF2B5EF4-FFF2-40B4-BE49-F238E27FC236}">
                <a16:creationId xmlns:a16="http://schemas.microsoft.com/office/drawing/2014/main" id="{1DC37247-906D-4549-8D6E-9DE44D38899B}"/>
              </a:ext>
            </a:extLst>
          </p:cNvPr>
          <p:cNvSpPr/>
          <p:nvPr/>
        </p:nvSpPr>
        <p:spPr>
          <a:xfrm>
            <a:off x="4443413" y="3432175"/>
            <a:ext cx="1819275" cy="720725"/>
          </a:xfrm>
          <a:prstGeom prst="roundRect">
            <a:avLst/>
          </a:prstGeom>
          <a:solidFill>
            <a:srgbClr val="FFCCFF"/>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rgbClr val="002060"/>
                </a:solidFill>
              </a:rPr>
              <a:t>「問い」を追う</a:t>
            </a:r>
          </a:p>
          <a:p>
            <a:pPr algn="ctr">
              <a:defRPr/>
            </a:pPr>
            <a:r>
              <a:rPr lang="ja-JP" altLang="en-US" b="1" dirty="0">
                <a:solidFill>
                  <a:srgbClr val="002060"/>
                </a:solidFill>
              </a:rPr>
              <a:t>「もっと！」</a:t>
            </a:r>
          </a:p>
        </p:txBody>
      </p:sp>
      <p:sp>
        <p:nvSpPr>
          <p:cNvPr id="164876" name="角丸四角形 69">
            <a:extLst>
              <a:ext uri="{FF2B5EF4-FFF2-40B4-BE49-F238E27FC236}">
                <a16:creationId xmlns:a16="http://schemas.microsoft.com/office/drawing/2014/main" id="{D8AE785D-F90D-4679-98E6-B7A075C846CE}"/>
              </a:ext>
            </a:extLst>
          </p:cNvPr>
          <p:cNvSpPr>
            <a:spLocks noChangeArrowheads="1"/>
          </p:cNvSpPr>
          <p:nvPr/>
        </p:nvSpPr>
        <p:spPr bwMode="auto">
          <a:xfrm>
            <a:off x="6629400" y="5986463"/>
            <a:ext cx="2303463" cy="504825"/>
          </a:xfrm>
          <a:prstGeom prst="roundRect">
            <a:avLst>
              <a:gd name="adj" fmla="val 16667"/>
            </a:avLst>
          </a:prstGeom>
          <a:solidFill>
            <a:srgbClr val="0070C0">
              <a:alpha val="39999"/>
            </a:srgbClr>
          </a:solidFill>
          <a:ln w="9525" algn="ctr">
            <a:solidFill>
              <a:schemeClr val="tx1"/>
            </a:solidFill>
            <a:round/>
            <a:headEnd/>
            <a:tailEnd/>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2400" b="1">
                <a:solidFill>
                  <a:srgbClr val="002060"/>
                </a:solidFill>
                <a:latin typeface="Times New Roman" panose="02020603050405020304" pitchFamily="18" charset="0"/>
              </a:rPr>
              <a:t>対話的な学び</a:t>
            </a:r>
          </a:p>
        </p:txBody>
      </p:sp>
      <p:sp>
        <p:nvSpPr>
          <p:cNvPr id="164877" name="角丸四角形 70">
            <a:extLst>
              <a:ext uri="{FF2B5EF4-FFF2-40B4-BE49-F238E27FC236}">
                <a16:creationId xmlns:a16="http://schemas.microsoft.com/office/drawing/2014/main" id="{A6F52006-0524-48F1-A135-494612EC409E}"/>
              </a:ext>
            </a:extLst>
          </p:cNvPr>
          <p:cNvSpPr>
            <a:spLocks noChangeArrowheads="1"/>
          </p:cNvSpPr>
          <p:nvPr/>
        </p:nvSpPr>
        <p:spPr bwMode="auto">
          <a:xfrm>
            <a:off x="771525" y="950913"/>
            <a:ext cx="2303463" cy="503237"/>
          </a:xfrm>
          <a:prstGeom prst="roundRect">
            <a:avLst>
              <a:gd name="adj" fmla="val 16667"/>
            </a:avLst>
          </a:prstGeom>
          <a:solidFill>
            <a:srgbClr val="FF0000">
              <a:alpha val="39999"/>
            </a:srgbClr>
          </a:solidFill>
          <a:ln w="9525" algn="ctr">
            <a:solidFill>
              <a:schemeClr val="tx1"/>
            </a:solidFill>
            <a:round/>
            <a:headEnd/>
            <a:tailEnd/>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2400" b="1">
                <a:solidFill>
                  <a:srgbClr val="002060"/>
                </a:solidFill>
                <a:latin typeface="Times New Roman" panose="02020603050405020304" pitchFamily="18" charset="0"/>
              </a:rPr>
              <a:t>主体的な学び</a:t>
            </a:r>
          </a:p>
        </p:txBody>
      </p:sp>
      <p:sp>
        <p:nvSpPr>
          <p:cNvPr id="164878" name="正方形/長方形 41">
            <a:extLst>
              <a:ext uri="{FF2B5EF4-FFF2-40B4-BE49-F238E27FC236}">
                <a16:creationId xmlns:a16="http://schemas.microsoft.com/office/drawing/2014/main" id="{CD2ED264-487A-4CFF-950C-613724C4A81E}"/>
              </a:ext>
            </a:extLst>
          </p:cNvPr>
          <p:cNvSpPr>
            <a:spLocks noChangeArrowheads="1"/>
          </p:cNvSpPr>
          <p:nvPr/>
        </p:nvSpPr>
        <p:spPr bwMode="auto">
          <a:xfrm>
            <a:off x="3249613" y="4281488"/>
            <a:ext cx="2560637" cy="376237"/>
          </a:xfrm>
          <a:prstGeom prst="rect">
            <a:avLst/>
          </a:prstGeom>
          <a:solidFill>
            <a:srgbClr val="006C31"/>
          </a:solidFill>
          <a:ln w="19050" algn="ctr">
            <a:solidFill>
              <a:srgbClr val="003300"/>
            </a:solidFill>
            <a:round/>
            <a:headEnd/>
            <a:tailEnd/>
          </a:ln>
        </p:spPr>
        <p:txBody>
          <a:bodyPr lIns="0" tIns="0" rIns="0" bIns="0" anchor="ctr" anchorCtr="1"/>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1800" b="1">
                <a:solidFill>
                  <a:schemeClr val="bg1"/>
                </a:solidFill>
              </a:rPr>
              <a:t>Ｍ　知識を関連付ける</a:t>
            </a:r>
          </a:p>
        </p:txBody>
      </p:sp>
      <p:sp>
        <p:nvSpPr>
          <p:cNvPr id="164879" name="正方形/長方形 45">
            <a:extLst>
              <a:ext uri="{FF2B5EF4-FFF2-40B4-BE49-F238E27FC236}">
                <a16:creationId xmlns:a16="http://schemas.microsoft.com/office/drawing/2014/main" id="{FF27FD07-BE78-4BA6-92F6-2A1E8B13B1B0}"/>
              </a:ext>
            </a:extLst>
          </p:cNvPr>
          <p:cNvSpPr>
            <a:spLocks noChangeArrowheads="1"/>
          </p:cNvSpPr>
          <p:nvPr/>
        </p:nvSpPr>
        <p:spPr bwMode="auto">
          <a:xfrm>
            <a:off x="3979863" y="3071813"/>
            <a:ext cx="2605087" cy="369887"/>
          </a:xfrm>
          <a:prstGeom prst="rect">
            <a:avLst/>
          </a:prstGeom>
          <a:solidFill>
            <a:srgbClr val="006C31"/>
          </a:solidFill>
          <a:ln w="19050" algn="ctr">
            <a:solidFill>
              <a:srgbClr val="003300"/>
            </a:solidFill>
            <a:round/>
            <a:headEnd/>
            <a:tailEnd/>
          </a:ln>
        </p:spPr>
        <p:txBody>
          <a:bodyPr lIns="0" tIns="0" rIns="0" bIns="0" anchor="ctr" anchorCtr="1"/>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1800" b="1" dirty="0">
                <a:solidFill>
                  <a:schemeClr val="bg1"/>
                </a:solidFill>
              </a:rPr>
              <a:t>Ｎ　見方・考え方を変える</a:t>
            </a:r>
          </a:p>
        </p:txBody>
      </p:sp>
      <p:sp>
        <p:nvSpPr>
          <p:cNvPr id="40" name="円/楕円 62">
            <a:extLst>
              <a:ext uri="{FF2B5EF4-FFF2-40B4-BE49-F238E27FC236}">
                <a16:creationId xmlns:a16="http://schemas.microsoft.com/office/drawing/2014/main" id="{9B8E873B-C26E-47D2-9659-2B0E828B3B66}"/>
              </a:ext>
            </a:extLst>
          </p:cNvPr>
          <p:cNvSpPr/>
          <p:nvPr/>
        </p:nvSpPr>
        <p:spPr>
          <a:xfrm>
            <a:off x="3044825" y="5659438"/>
            <a:ext cx="2798763" cy="812800"/>
          </a:xfrm>
          <a:custGeom>
            <a:avLst/>
            <a:gdLst>
              <a:gd name="connsiteX0" fmla="*/ 0 w 3068124"/>
              <a:gd name="connsiteY0" fmla="*/ 406703 h 813406"/>
              <a:gd name="connsiteX1" fmla="*/ 1534062 w 3068124"/>
              <a:gd name="connsiteY1" fmla="*/ 0 h 813406"/>
              <a:gd name="connsiteX2" fmla="*/ 3068124 w 3068124"/>
              <a:gd name="connsiteY2" fmla="*/ 406703 h 813406"/>
              <a:gd name="connsiteX3" fmla="*/ 1534062 w 3068124"/>
              <a:gd name="connsiteY3" fmla="*/ 813406 h 813406"/>
              <a:gd name="connsiteX4" fmla="*/ 0 w 3068124"/>
              <a:gd name="connsiteY4" fmla="*/ 406703 h 813406"/>
              <a:gd name="connsiteX0" fmla="*/ 0 w 3068124"/>
              <a:gd name="connsiteY0" fmla="*/ 406703 h 813406"/>
              <a:gd name="connsiteX1" fmla="*/ 1534062 w 3068124"/>
              <a:gd name="connsiteY1" fmla="*/ 0 h 813406"/>
              <a:gd name="connsiteX2" fmla="*/ 3068124 w 3068124"/>
              <a:gd name="connsiteY2" fmla="*/ 406703 h 813406"/>
              <a:gd name="connsiteX3" fmla="*/ 1534062 w 3068124"/>
              <a:gd name="connsiteY3" fmla="*/ 813406 h 813406"/>
              <a:gd name="connsiteX4" fmla="*/ 0 w 3068124"/>
              <a:gd name="connsiteY4" fmla="*/ 406703 h 813406"/>
              <a:gd name="connsiteX0" fmla="*/ 0 w 3068434"/>
              <a:gd name="connsiteY0" fmla="*/ 406703 h 813406"/>
              <a:gd name="connsiteX1" fmla="*/ 1534062 w 3068434"/>
              <a:gd name="connsiteY1" fmla="*/ 0 h 813406"/>
              <a:gd name="connsiteX2" fmla="*/ 3068124 w 3068434"/>
              <a:gd name="connsiteY2" fmla="*/ 406703 h 813406"/>
              <a:gd name="connsiteX3" fmla="*/ 1534062 w 3068434"/>
              <a:gd name="connsiteY3" fmla="*/ 813406 h 813406"/>
              <a:gd name="connsiteX4" fmla="*/ 0 w 3068434"/>
              <a:gd name="connsiteY4" fmla="*/ 406703 h 81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68434" h="813406">
                <a:moveTo>
                  <a:pt x="0" y="406703"/>
                </a:moveTo>
                <a:cubicBezTo>
                  <a:pt x="0" y="130329"/>
                  <a:pt x="686823" y="0"/>
                  <a:pt x="1534062" y="0"/>
                </a:cubicBezTo>
                <a:cubicBezTo>
                  <a:pt x="2381301" y="0"/>
                  <a:pt x="3085377" y="147582"/>
                  <a:pt x="3068124" y="406703"/>
                </a:cubicBezTo>
                <a:cubicBezTo>
                  <a:pt x="3068124" y="631319"/>
                  <a:pt x="2381301" y="813406"/>
                  <a:pt x="1534062" y="813406"/>
                </a:cubicBezTo>
                <a:cubicBezTo>
                  <a:pt x="686823" y="813406"/>
                  <a:pt x="0" y="683077"/>
                  <a:pt x="0" y="406703"/>
                </a:cubicBezTo>
                <a:close/>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b="1" dirty="0">
                <a:solidFill>
                  <a:schemeClr val="bg1"/>
                </a:solidFill>
              </a:rPr>
              <a:t>Ｇ　子ども同士の考えを</a:t>
            </a:r>
            <a:endParaRPr lang="en-US" altLang="ja-JP" b="1" dirty="0">
              <a:solidFill>
                <a:schemeClr val="bg1"/>
              </a:solidFill>
            </a:endParaRPr>
          </a:p>
          <a:p>
            <a:pPr algn="ctr">
              <a:defRPr/>
            </a:pPr>
            <a:r>
              <a:rPr lang="ja-JP" altLang="en-US" b="1">
                <a:solidFill>
                  <a:schemeClr val="bg1"/>
                </a:solidFill>
              </a:rPr>
              <a:t>広げる</a:t>
            </a:r>
            <a:r>
              <a:rPr lang="ja-JP" altLang="en-US" b="1" dirty="0">
                <a:solidFill>
                  <a:schemeClr val="bg1"/>
                </a:solidFill>
              </a:rPr>
              <a:t>対話</a:t>
            </a:r>
          </a:p>
        </p:txBody>
      </p:sp>
      <p:sp>
        <p:nvSpPr>
          <p:cNvPr id="41" name="円/楕円 63">
            <a:extLst>
              <a:ext uri="{FF2B5EF4-FFF2-40B4-BE49-F238E27FC236}">
                <a16:creationId xmlns:a16="http://schemas.microsoft.com/office/drawing/2014/main" id="{6AEA6241-AB90-41E6-905C-0840AF1732E5}"/>
              </a:ext>
            </a:extLst>
          </p:cNvPr>
          <p:cNvSpPr/>
          <p:nvPr/>
        </p:nvSpPr>
        <p:spPr>
          <a:xfrm>
            <a:off x="5360988" y="5054600"/>
            <a:ext cx="2497137" cy="804863"/>
          </a:xfrm>
          <a:custGeom>
            <a:avLst/>
            <a:gdLst>
              <a:gd name="connsiteX0" fmla="*/ 0 w 2543629"/>
              <a:gd name="connsiteY0" fmla="*/ 401890 h 803780"/>
              <a:gd name="connsiteX1" fmla="*/ 1271815 w 2543629"/>
              <a:gd name="connsiteY1" fmla="*/ 0 h 803780"/>
              <a:gd name="connsiteX2" fmla="*/ 2543630 w 2543629"/>
              <a:gd name="connsiteY2" fmla="*/ 401890 h 803780"/>
              <a:gd name="connsiteX3" fmla="*/ 1271815 w 2543629"/>
              <a:gd name="connsiteY3" fmla="*/ 803780 h 803780"/>
              <a:gd name="connsiteX4" fmla="*/ 0 w 2543629"/>
              <a:gd name="connsiteY4" fmla="*/ 401890 h 803780"/>
              <a:gd name="connsiteX0" fmla="*/ 0 w 2543630"/>
              <a:gd name="connsiteY0" fmla="*/ 401890 h 803780"/>
              <a:gd name="connsiteX1" fmla="*/ 1271815 w 2543630"/>
              <a:gd name="connsiteY1" fmla="*/ 0 h 803780"/>
              <a:gd name="connsiteX2" fmla="*/ 2543630 w 2543630"/>
              <a:gd name="connsiteY2" fmla="*/ 401890 h 803780"/>
              <a:gd name="connsiteX3" fmla="*/ 1271815 w 2543630"/>
              <a:gd name="connsiteY3" fmla="*/ 803780 h 803780"/>
              <a:gd name="connsiteX4" fmla="*/ 0 w 2543630"/>
              <a:gd name="connsiteY4" fmla="*/ 401890 h 803780"/>
              <a:gd name="connsiteX0" fmla="*/ 0 w 2543630"/>
              <a:gd name="connsiteY0" fmla="*/ 401890 h 803780"/>
              <a:gd name="connsiteX1" fmla="*/ 1271815 w 2543630"/>
              <a:gd name="connsiteY1" fmla="*/ 0 h 803780"/>
              <a:gd name="connsiteX2" fmla="*/ 2543630 w 2543630"/>
              <a:gd name="connsiteY2" fmla="*/ 401890 h 803780"/>
              <a:gd name="connsiteX3" fmla="*/ 1271815 w 2543630"/>
              <a:gd name="connsiteY3" fmla="*/ 803780 h 803780"/>
              <a:gd name="connsiteX4" fmla="*/ 0 w 2543630"/>
              <a:gd name="connsiteY4" fmla="*/ 401890 h 803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3630" h="803780">
                <a:moveTo>
                  <a:pt x="0" y="401890"/>
                </a:moveTo>
                <a:cubicBezTo>
                  <a:pt x="0" y="162679"/>
                  <a:pt x="569411" y="0"/>
                  <a:pt x="1271815" y="0"/>
                </a:cubicBezTo>
                <a:cubicBezTo>
                  <a:pt x="1974219" y="0"/>
                  <a:pt x="2543630" y="128174"/>
                  <a:pt x="2543630" y="401890"/>
                </a:cubicBezTo>
                <a:cubicBezTo>
                  <a:pt x="2543630" y="623848"/>
                  <a:pt x="1974219" y="803780"/>
                  <a:pt x="1271815" y="803780"/>
                </a:cubicBezTo>
                <a:cubicBezTo>
                  <a:pt x="569411" y="803780"/>
                  <a:pt x="0" y="641101"/>
                  <a:pt x="0" y="401890"/>
                </a:cubicBezTo>
                <a:close/>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180000" bIns="0" anchor="ctr"/>
          <a:lstStyle/>
          <a:p>
            <a:pPr algn="ctr">
              <a:defRPr/>
            </a:pPr>
            <a:r>
              <a:rPr lang="ja-JP" altLang="en-US" b="1" dirty="0">
                <a:solidFill>
                  <a:schemeClr val="bg1"/>
                </a:solidFill>
              </a:rPr>
              <a:t>Ｈ　子どもと</a:t>
            </a:r>
            <a:endParaRPr lang="en-US" altLang="ja-JP" b="1" dirty="0">
              <a:solidFill>
                <a:schemeClr val="bg1"/>
              </a:solidFill>
            </a:endParaRPr>
          </a:p>
          <a:p>
            <a:pPr algn="ctr">
              <a:defRPr/>
            </a:pPr>
            <a:r>
              <a:rPr lang="ja-JP" altLang="en-US" b="1" dirty="0">
                <a:solidFill>
                  <a:schemeClr val="bg1"/>
                </a:solidFill>
              </a:rPr>
              <a:t>　　　教師の対話</a:t>
            </a:r>
          </a:p>
        </p:txBody>
      </p:sp>
      <p:sp>
        <p:nvSpPr>
          <p:cNvPr id="42" name="円/楕円 64">
            <a:extLst>
              <a:ext uri="{FF2B5EF4-FFF2-40B4-BE49-F238E27FC236}">
                <a16:creationId xmlns:a16="http://schemas.microsoft.com/office/drawing/2014/main" id="{41D9A510-8D09-4D37-843F-186EFCE8B38A}"/>
              </a:ext>
            </a:extLst>
          </p:cNvPr>
          <p:cNvSpPr/>
          <p:nvPr/>
        </p:nvSpPr>
        <p:spPr>
          <a:xfrm>
            <a:off x="6145213" y="4100513"/>
            <a:ext cx="2652712" cy="836612"/>
          </a:xfrm>
          <a:custGeom>
            <a:avLst/>
            <a:gdLst>
              <a:gd name="connsiteX0" fmla="*/ 0 w 3099859"/>
              <a:gd name="connsiteY0" fmla="*/ 418494 h 836987"/>
              <a:gd name="connsiteX1" fmla="*/ 1549930 w 3099859"/>
              <a:gd name="connsiteY1" fmla="*/ 0 h 836987"/>
              <a:gd name="connsiteX2" fmla="*/ 3099860 w 3099859"/>
              <a:gd name="connsiteY2" fmla="*/ 418494 h 836987"/>
              <a:gd name="connsiteX3" fmla="*/ 1549930 w 3099859"/>
              <a:gd name="connsiteY3" fmla="*/ 836988 h 836987"/>
              <a:gd name="connsiteX4" fmla="*/ 0 w 3099859"/>
              <a:gd name="connsiteY4" fmla="*/ 418494 h 836987"/>
              <a:gd name="connsiteX0" fmla="*/ 0 w 3099860"/>
              <a:gd name="connsiteY0" fmla="*/ 418494 h 836988"/>
              <a:gd name="connsiteX1" fmla="*/ 1549930 w 3099860"/>
              <a:gd name="connsiteY1" fmla="*/ 0 h 836988"/>
              <a:gd name="connsiteX2" fmla="*/ 3099860 w 3099860"/>
              <a:gd name="connsiteY2" fmla="*/ 418494 h 836988"/>
              <a:gd name="connsiteX3" fmla="*/ 1549930 w 3099860"/>
              <a:gd name="connsiteY3" fmla="*/ 836988 h 836988"/>
              <a:gd name="connsiteX4" fmla="*/ 0 w 3099860"/>
              <a:gd name="connsiteY4" fmla="*/ 418494 h 836988"/>
              <a:gd name="connsiteX0" fmla="*/ 0 w 3099860"/>
              <a:gd name="connsiteY0" fmla="*/ 418494 h 836988"/>
              <a:gd name="connsiteX1" fmla="*/ 1549930 w 3099860"/>
              <a:gd name="connsiteY1" fmla="*/ 0 h 836988"/>
              <a:gd name="connsiteX2" fmla="*/ 3099860 w 3099860"/>
              <a:gd name="connsiteY2" fmla="*/ 418494 h 836988"/>
              <a:gd name="connsiteX3" fmla="*/ 1549930 w 3099860"/>
              <a:gd name="connsiteY3" fmla="*/ 836988 h 836988"/>
              <a:gd name="connsiteX4" fmla="*/ 0 w 3099860"/>
              <a:gd name="connsiteY4" fmla="*/ 418494 h 836988"/>
              <a:gd name="connsiteX0" fmla="*/ 0 w 3099860"/>
              <a:gd name="connsiteY0" fmla="*/ 418494 h 836988"/>
              <a:gd name="connsiteX1" fmla="*/ 1549930 w 3099860"/>
              <a:gd name="connsiteY1" fmla="*/ 0 h 836988"/>
              <a:gd name="connsiteX2" fmla="*/ 3099860 w 3099860"/>
              <a:gd name="connsiteY2" fmla="*/ 418494 h 836988"/>
              <a:gd name="connsiteX3" fmla="*/ 1549930 w 3099860"/>
              <a:gd name="connsiteY3" fmla="*/ 836988 h 836988"/>
              <a:gd name="connsiteX4" fmla="*/ 0 w 3099860"/>
              <a:gd name="connsiteY4" fmla="*/ 418494 h 836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9860" h="836988">
                <a:moveTo>
                  <a:pt x="0" y="418494"/>
                </a:moveTo>
                <a:cubicBezTo>
                  <a:pt x="0" y="118354"/>
                  <a:pt x="693927" y="0"/>
                  <a:pt x="1549930" y="0"/>
                </a:cubicBezTo>
                <a:cubicBezTo>
                  <a:pt x="2405933" y="0"/>
                  <a:pt x="3082607" y="135607"/>
                  <a:pt x="3099860" y="418494"/>
                </a:cubicBezTo>
                <a:cubicBezTo>
                  <a:pt x="3099860" y="701381"/>
                  <a:pt x="2405933" y="836988"/>
                  <a:pt x="1549930" y="836988"/>
                </a:cubicBezTo>
                <a:cubicBezTo>
                  <a:pt x="693927" y="836988"/>
                  <a:pt x="0" y="718634"/>
                  <a:pt x="0" y="418494"/>
                </a:cubicBezTo>
                <a:close/>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b="1" dirty="0">
                <a:solidFill>
                  <a:schemeClr val="bg1"/>
                </a:solidFill>
              </a:rPr>
              <a:t>Ｉ　子ども同士の考えを</a:t>
            </a:r>
            <a:endParaRPr lang="en-US" altLang="ja-JP" b="1" dirty="0">
              <a:solidFill>
                <a:schemeClr val="bg1"/>
              </a:solidFill>
            </a:endParaRPr>
          </a:p>
          <a:p>
            <a:pPr algn="ctr">
              <a:defRPr/>
            </a:pPr>
            <a:r>
              <a:rPr lang="ja-JP" altLang="en-US" b="1" dirty="0">
                <a:solidFill>
                  <a:schemeClr val="bg1"/>
                </a:solidFill>
              </a:rPr>
              <a:t>深める対話</a:t>
            </a:r>
          </a:p>
        </p:txBody>
      </p:sp>
      <p:sp>
        <p:nvSpPr>
          <p:cNvPr id="46" name="円/楕円 67">
            <a:extLst>
              <a:ext uri="{FF2B5EF4-FFF2-40B4-BE49-F238E27FC236}">
                <a16:creationId xmlns:a16="http://schemas.microsoft.com/office/drawing/2014/main" id="{436F572C-C619-4128-B698-051E1AB9A5D0}"/>
              </a:ext>
            </a:extLst>
          </p:cNvPr>
          <p:cNvSpPr/>
          <p:nvPr/>
        </p:nvSpPr>
        <p:spPr>
          <a:xfrm>
            <a:off x="6980238" y="3201988"/>
            <a:ext cx="2074862" cy="798512"/>
          </a:xfrm>
          <a:custGeom>
            <a:avLst/>
            <a:gdLst>
              <a:gd name="connsiteX0" fmla="*/ 0 w 2206439"/>
              <a:gd name="connsiteY0" fmla="*/ 435258 h 870515"/>
              <a:gd name="connsiteX1" fmla="*/ 1103220 w 2206439"/>
              <a:gd name="connsiteY1" fmla="*/ 0 h 870515"/>
              <a:gd name="connsiteX2" fmla="*/ 2206440 w 2206439"/>
              <a:gd name="connsiteY2" fmla="*/ 435258 h 870515"/>
              <a:gd name="connsiteX3" fmla="*/ 1103220 w 2206439"/>
              <a:gd name="connsiteY3" fmla="*/ 870516 h 870515"/>
              <a:gd name="connsiteX4" fmla="*/ 0 w 2206439"/>
              <a:gd name="connsiteY4" fmla="*/ 435258 h 870515"/>
              <a:gd name="connsiteX0" fmla="*/ 0 w 2206440"/>
              <a:gd name="connsiteY0" fmla="*/ 435258 h 870516"/>
              <a:gd name="connsiteX1" fmla="*/ 1103220 w 2206440"/>
              <a:gd name="connsiteY1" fmla="*/ 0 h 870516"/>
              <a:gd name="connsiteX2" fmla="*/ 2206440 w 2206440"/>
              <a:gd name="connsiteY2" fmla="*/ 435258 h 870516"/>
              <a:gd name="connsiteX3" fmla="*/ 1103220 w 2206440"/>
              <a:gd name="connsiteY3" fmla="*/ 870516 h 870516"/>
              <a:gd name="connsiteX4" fmla="*/ 0 w 2206440"/>
              <a:gd name="connsiteY4" fmla="*/ 435258 h 870516"/>
              <a:gd name="connsiteX0" fmla="*/ 0 w 2206440"/>
              <a:gd name="connsiteY0" fmla="*/ 435258 h 870516"/>
              <a:gd name="connsiteX1" fmla="*/ 1103220 w 2206440"/>
              <a:gd name="connsiteY1" fmla="*/ 0 h 870516"/>
              <a:gd name="connsiteX2" fmla="*/ 2206440 w 2206440"/>
              <a:gd name="connsiteY2" fmla="*/ 435258 h 870516"/>
              <a:gd name="connsiteX3" fmla="*/ 1103220 w 2206440"/>
              <a:gd name="connsiteY3" fmla="*/ 870516 h 870516"/>
              <a:gd name="connsiteX4" fmla="*/ 0 w 2206440"/>
              <a:gd name="connsiteY4" fmla="*/ 435258 h 870516"/>
              <a:gd name="connsiteX0" fmla="*/ 0 w 2206440"/>
              <a:gd name="connsiteY0" fmla="*/ 435258 h 870516"/>
              <a:gd name="connsiteX1" fmla="*/ 1103220 w 2206440"/>
              <a:gd name="connsiteY1" fmla="*/ 0 h 870516"/>
              <a:gd name="connsiteX2" fmla="*/ 2206440 w 2206440"/>
              <a:gd name="connsiteY2" fmla="*/ 435258 h 870516"/>
              <a:gd name="connsiteX3" fmla="*/ 1103220 w 2206440"/>
              <a:gd name="connsiteY3" fmla="*/ 870516 h 870516"/>
              <a:gd name="connsiteX4" fmla="*/ 0 w 2206440"/>
              <a:gd name="connsiteY4" fmla="*/ 435258 h 870516"/>
              <a:gd name="connsiteX0" fmla="*/ 0 w 2206440"/>
              <a:gd name="connsiteY0" fmla="*/ 435258 h 870516"/>
              <a:gd name="connsiteX1" fmla="*/ 1103220 w 2206440"/>
              <a:gd name="connsiteY1" fmla="*/ 0 h 870516"/>
              <a:gd name="connsiteX2" fmla="*/ 2206440 w 2206440"/>
              <a:gd name="connsiteY2" fmla="*/ 435258 h 870516"/>
              <a:gd name="connsiteX3" fmla="*/ 1103220 w 2206440"/>
              <a:gd name="connsiteY3" fmla="*/ 870516 h 870516"/>
              <a:gd name="connsiteX4" fmla="*/ 0 w 2206440"/>
              <a:gd name="connsiteY4" fmla="*/ 435258 h 8705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6440" h="870516">
                <a:moveTo>
                  <a:pt x="0" y="435258"/>
                </a:moveTo>
                <a:cubicBezTo>
                  <a:pt x="0" y="233705"/>
                  <a:pt x="390411" y="0"/>
                  <a:pt x="1103220" y="0"/>
                </a:cubicBezTo>
                <a:cubicBezTo>
                  <a:pt x="1816029" y="0"/>
                  <a:pt x="2206440" y="194872"/>
                  <a:pt x="2206440" y="435258"/>
                </a:cubicBezTo>
                <a:cubicBezTo>
                  <a:pt x="2206440" y="675644"/>
                  <a:pt x="1867787" y="870516"/>
                  <a:pt x="1103220" y="870516"/>
                </a:cubicBezTo>
                <a:cubicBezTo>
                  <a:pt x="338653" y="870516"/>
                  <a:pt x="0" y="636811"/>
                  <a:pt x="0" y="435258"/>
                </a:cubicBezTo>
                <a:close/>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216000" bIns="0" anchor="ctr">
            <a:normAutofit/>
          </a:bodyPr>
          <a:lstStyle/>
          <a:p>
            <a:pPr algn="ctr">
              <a:defRPr/>
            </a:pPr>
            <a:r>
              <a:rPr lang="ja-JP" altLang="en-US" b="1" dirty="0">
                <a:solidFill>
                  <a:schemeClr val="bg1"/>
                </a:solidFill>
              </a:rPr>
              <a:t>Ｊ　第三者・　</a:t>
            </a:r>
            <a:endParaRPr lang="en-US" altLang="ja-JP" b="1" dirty="0">
              <a:solidFill>
                <a:schemeClr val="bg1"/>
              </a:solidFill>
            </a:endParaRPr>
          </a:p>
          <a:p>
            <a:pPr algn="ctr">
              <a:defRPr/>
            </a:pPr>
            <a:r>
              <a:rPr lang="ja-JP" altLang="en-US" b="1" dirty="0">
                <a:solidFill>
                  <a:schemeClr val="bg1"/>
                </a:solidFill>
              </a:rPr>
              <a:t>　　　先哲との対話</a:t>
            </a:r>
          </a:p>
        </p:txBody>
      </p:sp>
      <p:sp>
        <p:nvSpPr>
          <p:cNvPr id="164884" name="角丸四角形 68">
            <a:extLst>
              <a:ext uri="{FF2B5EF4-FFF2-40B4-BE49-F238E27FC236}">
                <a16:creationId xmlns:a16="http://schemas.microsoft.com/office/drawing/2014/main" id="{E74E161F-7006-421E-BC18-1B9FB75600B5}"/>
              </a:ext>
            </a:extLst>
          </p:cNvPr>
          <p:cNvSpPr>
            <a:spLocks noChangeArrowheads="1"/>
          </p:cNvSpPr>
          <p:nvPr/>
        </p:nvSpPr>
        <p:spPr bwMode="auto">
          <a:xfrm>
            <a:off x="6629400" y="684213"/>
            <a:ext cx="2303463" cy="503237"/>
          </a:xfrm>
          <a:prstGeom prst="roundRect">
            <a:avLst>
              <a:gd name="adj" fmla="val 16667"/>
            </a:avLst>
          </a:prstGeom>
          <a:solidFill>
            <a:srgbClr val="00B050">
              <a:alpha val="39999"/>
            </a:srgbClr>
          </a:solidFill>
          <a:ln w="9525" algn="ctr">
            <a:solidFill>
              <a:schemeClr val="tx1"/>
            </a:solidFill>
            <a:round/>
            <a:headEnd/>
            <a:tailEnd/>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2400" b="1">
                <a:solidFill>
                  <a:srgbClr val="002060"/>
                </a:solidFill>
                <a:latin typeface="Times New Roman" panose="02020603050405020304" pitchFamily="18" charset="0"/>
              </a:rPr>
              <a:t>深い学び</a:t>
            </a:r>
          </a:p>
        </p:txBody>
      </p:sp>
      <p:sp>
        <p:nvSpPr>
          <p:cNvPr id="164885" name="右矢印 3">
            <a:extLst>
              <a:ext uri="{FF2B5EF4-FFF2-40B4-BE49-F238E27FC236}">
                <a16:creationId xmlns:a16="http://schemas.microsoft.com/office/drawing/2014/main" id="{DCBF1F1D-901F-4E57-8389-43CFDAD1469E}"/>
              </a:ext>
            </a:extLst>
          </p:cNvPr>
          <p:cNvSpPr>
            <a:spLocks/>
          </p:cNvSpPr>
          <p:nvPr/>
        </p:nvSpPr>
        <p:spPr bwMode="auto">
          <a:xfrm rot="19912102" flipV="1">
            <a:off x="-938213" y="1939925"/>
            <a:ext cx="7964488" cy="2295525"/>
          </a:xfrm>
          <a:custGeom>
            <a:avLst/>
            <a:gdLst>
              <a:gd name="T0" fmla="*/ 11568 w 13304138"/>
              <a:gd name="T1" fmla="*/ 43862 h 3156492"/>
              <a:gd name="T2" fmla="*/ 41733 w 13304138"/>
              <a:gd name="T3" fmla="*/ 43466 h 3156492"/>
              <a:gd name="T4" fmla="*/ 39302 w 13304138"/>
              <a:gd name="T5" fmla="*/ 24024 h 3156492"/>
              <a:gd name="T6" fmla="*/ 47079 w 13304138"/>
              <a:gd name="T7" fmla="*/ 45564 h 3156492"/>
              <a:gd name="T8" fmla="*/ 42909 w 13304138"/>
              <a:gd name="T9" fmla="*/ 92348 h 3156492"/>
              <a:gd name="T10" fmla="*/ 42933 w 13304138"/>
              <a:gd name="T11" fmla="*/ 69440 h 3156492"/>
              <a:gd name="T12" fmla="*/ 1 w 13304138"/>
              <a:gd name="T13" fmla="*/ 0 h 3156492"/>
              <a:gd name="T14" fmla="*/ 11568 w 13304138"/>
              <a:gd name="T15" fmla="*/ 43862 h 31564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304138" h="3156492">
                <a:moveTo>
                  <a:pt x="3268875" y="1458117"/>
                </a:moveTo>
                <a:cubicBezTo>
                  <a:pt x="5811731" y="1767820"/>
                  <a:pt x="6822674" y="2431008"/>
                  <a:pt x="11793420" y="1444948"/>
                </a:cubicBezTo>
                <a:cubicBezTo>
                  <a:pt x="11578994" y="1127392"/>
                  <a:pt x="11444889" y="1029900"/>
                  <a:pt x="11106450" y="798632"/>
                </a:cubicBezTo>
                <a:cubicBezTo>
                  <a:pt x="11831131" y="1058735"/>
                  <a:pt x="12740778" y="1452692"/>
                  <a:pt x="13304139" y="1514698"/>
                </a:cubicBezTo>
                <a:cubicBezTo>
                  <a:pt x="12820946" y="2028070"/>
                  <a:pt x="12672960" y="2151668"/>
                  <a:pt x="12125846" y="3069935"/>
                </a:cubicBezTo>
                <a:cubicBezTo>
                  <a:pt x="12170536" y="2828316"/>
                  <a:pt x="12201388" y="2647415"/>
                  <a:pt x="12132368" y="2308417"/>
                </a:cubicBezTo>
                <a:cubicBezTo>
                  <a:pt x="8151809" y="3860881"/>
                  <a:pt x="3213357" y="3388979"/>
                  <a:pt x="1" y="0"/>
                </a:cubicBezTo>
                <a:cubicBezTo>
                  <a:pt x="612650" y="489699"/>
                  <a:pt x="2358264" y="1314878"/>
                  <a:pt x="3268875" y="1458117"/>
                </a:cubicBezTo>
                <a:close/>
              </a:path>
            </a:pathLst>
          </a:custGeom>
          <a:solidFill>
            <a:srgbClr val="FF0000">
              <a:alpha val="41960"/>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ja-JP" altLang="en-US"/>
          </a:p>
        </p:txBody>
      </p:sp>
      <p:sp>
        <p:nvSpPr>
          <p:cNvPr id="47" name="円/楕円 46">
            <a:extLst>
              <a:ext uri="{FF2B5EF4-FFF2-40B4-BE49-F238E27FC236}">
                <a16:creationId xmlns:a16="http://schemas.microsoft.com/office/drawing/2014/main" id="{FD905030-7B69-4007-ABE3-49006ACFEEEB}"/>
              </a:ext>
            </a:extLst>
          </p:cNvPr>
          <p:cNvSpPr/>
          <p:nvPr/>
        </p:nvSpPr>
        <p:spPr>
          <a:xfrm>
            <a:off x="415925" y="3113088"/>
            <a:ext cx="1528763" cy="800100"/>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Ａ</a:t>
            </a:r>
            <a:r>
              <a:rPr lang="ja-JP" altLang="en-US" b="1">
                <a:solidFill>
                  <a:schemeClr val="bg1"/>
                </a:solidFill>
              </a:rPr>
              <a:t>　興味・</a:t>
            </a:r>
            <a:endParaRPr lang="en-US" altLang="ja-JP" b="1" dirty="0">
              <a:solidFill>
                <a:schemeClr val="bg1"/>
              </a:solidFill>
            </a:endParaRPr>
          </a:p>
          <a:p>
            <a:pPr algn="ctr">
              <a:defRPr/>
            </a:pPr>
            <a:r>
              <a:rPr lang="ja-JP" altLang="en-US" b="1" dirty="0">
                <a:solidFill>
                  <a:schemeClr val="bg1"/>
                </a:solidFill>
              </a:rPr>
              <a:t>　　関心</a:t>
            </a:r>
          </a:p>
        </p:txBody>
      </p:sp>
      <p:sp>
        <p:nvSpPr>
          <p:cNvPr id="43" name="円/楕円 42">
            <a:extLst>
              <a:ext uri="{FF2B5EF4-FFF2-40B4-BE49-F238E27FC236}">
                <a16:creationId xmlns:a16="http://schemas.microsoft.com/office/drawing/2014/main" id="{D34B37C4-EEFD-4F25-9489-52814968C437}"/>
              </a:ext>
            </a:extLst>
          </p:cNvPr>
          <p:cNvSpPr/>
          <p:nvPr/>
        </p:nvSpPr>
        <p:spPr>
          <a:xfrm>
            <a:off x="698500" y="2249488"/>
            <a:ext cx="1687513" cy="720725"/>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Ｂ　自分と</a:t>
            </a:r>
            <a:endParaRPr lang="en-US" altLang="ja-JP" b="1" dirty="0">
              <a:solidFill>
                <a:schemeClr val="bg1"/>
              </a:solidFill>
            </a:endParaRPr>
          </a:p>
          <a:p>
            <a:pPr algn="ctr">
              <a:defRPr/>
            </a:pPr>
            <a:r>
              <a:rPr lang="ja-JP" altLang="en-US" b="1" dirty="0">
                <a:solidFill>
                  <a:schemeClr val="bg1"/>
                </a:solidFill>
              </a:rPr>
              <a:t>　の関連</a:t>
            </a:r>
          </a:p>
        </p:txBody>
      </p:sp>
      <p:sp>
        <p:nvSpPr>
          <p:cNvPr id="45" name="円/楕円 44">
            <a:extLst>
              <a:ext uri="{FF2B5EF4-FFF2-40B4-BE49-F238E27FC236}">
                <a16:creationId xmlns:a16="http://schemas.microsoft.com/office/drawing/2014/main" id="{8F451CBF-5112-4EE2-A062-F3C54925857C}"/>
              </a:ext>
            </a:extLst>
          </p:cNvPr>
          <p:cNvSpPr/>
          <p:nvPr/>
        </p:nvSpPr>
        <p:spPr>
          <a:xfrm>
            <a:off x="2068513" y="1479550"/>
            <a:ext cx="1871662" cy="800100"/>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Ｄ　粘り強い取組</a:t>
            </a:r>
          </a:p>
        </p:txBody>
      </p:sp>
      <p:sp>
        <p:nvSpPr>
          <p:cNvPr id="39" name="円/楕円 38">
            <a:extLst>
              <a:ext uri="{FF2B5EF4-FFF2-40B4-BE49-F238E27FC236}">
                <a16:creationId xmlns:a16="http://schemas.microsoft.com/office/drawing/2014/main" id="{0783B365-2735-4AC1-91A2-878B9B8C9221}"/>
              </a:ext>
            </a:extLst>
          </p:cNvPr>
          <p:cNvSpPr/>
          <p:nvPr/>
        </p:nvSpPr>
        <p:spPr>
          <a:xfrm>
            <a:off x="3968750" y="860425"/>
            <a:ext cx="1457325" cy="800100"/>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Ｆ　次に</a:t>
            </a:r>
            <a:endParaRPr lang="en-US" altLang="ja-JP" b="1" dirty="0">
              <a:solidFill>
                <a:schemeClr val="bg1"/>
              </a:solidFill>
            </a:endParaRPr>
          </a:p>
          <a:p>
            <a:pPr algn="ctr">
              <a:defRPr/>
            </a:pPr>
            <a:r>
              <a:rPr lang="ja-JP" altLang="en-US" b="1" dirty="0">
                <a:solidFill>
                  <a:schemeClr val="bg1"/>
                </a:solidFill>
              </a:rPr>
              <a:t>　つなぐ</a:t>
            </a:r>
          </a:p>
        </p:txBody>
      </p:sp>
      <p:sp>
        <p:nvSpPr>
          <p:cNvPr id="48" name="円/楕円 47">
            <a:extLst>
              <a:ext uri="{FF2B5EF4-FFF2-40B4-BE49-F238E27FC236}">
                <a16:creationId xmlns:a16="http://schemas.microsoft.com/office/drawing/2014/main" id="{AEDD5009-7517-438F-A857-03A5B4B31AA7}"/>
              </a:ext>
            </a:extLst>
          </p:cNvPr>
          <p:cNvSpPr/>
          <p:nvPr/>
        </p:nvSpPr>
        <p:spPr>
          <a:xfrm>
            <a:off x="3852863" y="1900238"/>
            <a:ext cx="1733550" cy="800100"/>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Ｅ</a:t>
            </a:r>
            <a:r>
              <a:rPr lang="ja-JP" altLang="en-US" b="1">
                <a:solidFill>
                  <a:schemeClr val="bg1"/>
                </a:solidFill>
              </a:rPr>
              <a:t>　振り返って</a:t>
            </a:r>
            <a:r>
              <a:rPr lang="ja-JP" altLang="en-US" b="1" dirty="0">
                <a:solidFill>
                  <a:schemeClr val="bg1"/>
                </a:solidFill>
              </a:rPr>
              <a:t>自覚</a:t>
            </a:r>
          </a:p>
        </p:txBody>
      </p:sp>
      <p:sp>
        <p:nvSpPr>
          <p:cNvPr id="44" name="円/楕円 43">
            <a:extLst>
              <a:ext uri="{FF2B5EF4-FFF2-40B4-BE49-F238E27FC236}">
                <a16:creationId xmlns:a16="http://schemas.microsoft.com/office/drawing/2014/main" id="{AF8C97E2-FB40-4B43-8230-8652CED48D4D}"/>
              </a:ext>
            </a:extLst>
          </p:cNvPr>
          <p:cNvSpPr/>
          <p:nvPr/>
        </p:nvSpPr>
        <p:spPr>
          <a:xfrm>
            <a:off x="2420938" y="2511425"/>
            <a:ext cx="1470025" cy="763588"/>
          </a:xfrm>
          <a:prstGeom prst="ellipse">
            <a:avLst/>
          </a:prstGeom>
          <a:solidFill>
            <a:srgbClr val="FF0505"/>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chemeClr val="bg1"/>
                </a:solidFill>
              </a:rPr>
              <a:t>Ｃ　見通し</a:t>
            </a:r>
          </a:p>
        </p:txBody>
      </p:sp>
      <p:sp>
        <p:nvSpPr>
          <p:cNvPr id="20" name="角丸四角形 19">
            <a:extLst>
              <a:ext uri="{FF2B5EF4-FFF2-40B4-BE49-F238E27FC236}">
                <a16:creationId xmlns:a16="http://schemas.microsoft.com/office/drawing/2014/main" id="{BA89FE2F-E9F6-4E09-A360-65791C99FB9D}"/>
              </a:ext>
            </a:extLst>
          </p:cNvPr>
          <p:cNvSpPr/>
          <p:nvPr/>
        </p:nvSpPr>
        <p:spPr>
          <a:xfrm>
            <a:off x="1192213" y="4078288"/>
            <a:ext cx="1820862" cy="719137"/>
          </a:xfrm>
          <a:prstGeom prst="roundRect">
            <a:avLst/>
          </a:prstGeom>
          <a:solidFill>
            <a:srgbClr val="FFCCFF"/>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nchorCtr="1"/>
          <a:lstStyle/>
          <a:p>
            <a:pPr algn="ctr">
              <a:defRPr/>
            </a:pPr>
            <a:r>
              <a:rPr lang="ja-JP" altLang="en-US" b="1" dirty="0">
                <a:solidFill>
                  <a:srgbClr val="002060"/>
                </a:solidFill>
              </a:rPr>
              <a:t>「問い」をたてる</a:t>
            </a:r>
          </a:p>
          <a:p>
            <a:pPr algn="ctr">
              <a:defRPr/>
            </a:pPr>
            <a:r>
              <a:rPr lang="ja-JP" altLang="en-US" b="1" dirty="0">
                <a:solidFill>
                  <a:srgbClr val="002060"/>
                </a:solidFill>
              </a:rPr>
              <a:t>「なぜ</a:t>
            </a:r>
            <a:r>
              <a:rPr lang="en-US" altLang="ja-JP" b="1" dirty="0">
                <a:solidFill>
                  <a:srgbClr val="002060"/>
                </a:solidFill>
              </a:rPr>
              <a:t>?</a:t>
            </a:r>
            <a:r>
              <a:rPr lang="ja-JP" altLang="en-US" b="1" dirty="0">
                <a:solidFill>
                  <a:srgbClr val="002060"/>
                </a:solidFill>
              </a:rPr>
              <a:t>」</a:t>
            </a:r>
          </a:p>
        </p:txBody>
      </p:sp>
      <p:sp>
        <p:nvSpPr>
          <p:cNvPr id="164893" name="正方形/長方形 40">
            <a:extLst>
              <a:ext uri="{FF2B5EF4-FFF2-40B4-BE49-F238E27FC236}">
                <a16:creationId xmlns:a16="http://schemas.microsoft.com/office/drawing/2014/main" id="{A243F10C-AD9E-46AA-A2C3-B4C8D0385F6F}"/>
              </a:ext>
            </a:extLst>
          </p:cNvPr>
          <p:cNvSpPr>
            <a:spLocks noChangeArrowheads="1"/>
          </p:cNvSpPr>
          <p:nvPr/>
        </p:nvSpPr>
        <p:spPr bwMode="auto">
          <a:xfrm>
            <a:off x="369888" y="5287963"/>
            <a:ext cx="2192337" cy="368300"/>
          </a:xfrm>
          <a:prstGeom prst="rect">
            <a:avLst/>
          </a:prstGeom>
          <a:solidFill>
            <a:srgbClr val="006C31"/>
          </a:solidFill>
          <a:ln w="19050" algn="ctr">
            <a:solidFill>
              <a:srgbClr val="003300"/>
            </a:solidFill>
            <a:round/>
            <a:headEnd/>
            <a:tailEnd/>
          </a:ln>
        </p:spPr>
        <p:txBody>
          <a:bodyPr lIns="0" tIns="0" rIns="0" bIns="0" anchor="ctr" anchorCtr="1"/>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1800" b="1">
                <a:solidFill>
                  <a:schemeClr val="bg1"/>
                </a:solidFill>
              </a:rPr>
              <a:t>Ｋ　問題を見いだす</a:t>
            </a:r>
          </a:p>
        </p:txBody>
      </p:sp>
      <p:sp>
        <p:nvSpPr>
          <p:cNvPr id="164894" name="正方形/長方形 40">
            <a:extLst>
              <a:ext uri="{FF2B5EF4-FFF2-40B4-BE49-F238E27FC236}">
                <a16:creationId xmlns:a16="http://schemas.microsoft.com/office/drawing/2014/main" id="{0B6067E4-CF20-48F1-B131-5A8486DF2024}"/>
              </a:ext>
            </a:extLst>
          </p:cNvPr>
          <p:cNvSpPr>
            <a:spLocks noChangeArrowheads="1"/>
          </p:cNvSpPr>
          <p:nvPr/>
        </p:nvSpPr>
        <p:spPr bwMode="auto">
          <a:xfrm>
            <a:off x="971550" y="4800600"/>
            <a:ext cx="2227263" cy="363538"/>
          </a:xfrm>
          <a:prstGeom prst="rect">
            <a:avLst/>
          </a:prstGeom>
          <a:solidFill>
            <a:srgbClr val="006C31"/>
          </a:solidFill>
          <a:ln w="19050" algn="ctr">
            <a:solidFill>
              <a:srgbClr val="003300"/>
            </a:solidFill>
            <a:round/>
            <a:headEnd/>
            <a:tailEnd/>
          </a:ln>
        </p:spPr>
        <p:txBody>
          <a:bodyPr lIns="0" tIns="0" rIns="0" bIns="0" anchor="ctr" anchorCtr="1"/>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1800" b="1">
                <a:solidFill>
                  <a:schemeClr val="bg1"/>
                </a:solidFill>
              </a:rPr>
              <a:t>Ｌ　解決策を考える</a:t>
            </a:r>
          </a:p>
        </p:txBody>
      </p:sp>
      <p:sp>
        <p:nvSpPr>
          <p:cNvPr id="164895" name="正方形/長方形 48">
            <a:extLst>
              <a:ext uri="{FF2B5EF4-FFF2-40B4-BE49-F238E27FC236}">
                <a16:creationId xmlns:a16="http://schemas.microsoft.com/office/drawing/2014/main" id="{4B8330F1-4B43-4CCD-81EF-012381EABE6B}"/>
              </a:ext>
            </a:extLst>
          </p:cNvPr>
          <p:cNvSpPr>
            <a:spLocks noChangeArrowheads="1"/>
          </p:cNvSpPr>
          <p:nvPr/>
        </p:nvSpPr>
        <p:spPr bwMode="auto">
          <a:xfrm>
            <a:off x="5916613" y="1643063"/>
            <a:ext cx="1887537" cy="576262"/>
          </a:xfrm>
          <a:prstGeom prst="rect">
            <a:avLst/>
          </a:prstGeom>
          <a:solidFill>
            <a:srgbClr val="006C31"/>
          </a:solidFill>
          <a:ln w="19050" algn="ctr">
            <a:solidFill>
              <a:srgbClr val="003300"/>
            </a:solidFill>
            <a:round/>
            <a:headEnd/>
            <a:tailEnd/>
          </a:ln>
        </p:spPr>
        <p:txBody>
          <a:bodyPr lIns="0" tIns="0" rIns="0" bIns="0" anchor="ctr" anchorCtr="1"/>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kumimoji="0" lang="ja-JP" altLang="en-US" sz="1800" b="1">
                <a:solidFill>
                  <a:schemeClr val="bg1"/>
                </a:solidFill>
              </a:rPr>
              <a:t>Ｏ　思いや考えを</a:t>
            </a:r>
          </a:p>
          <a:p>
            <a:pPr algn="ctr">
              <a:spcBef>
                <a:spcPct val="0"/>
              </a:spcBef>
              <a:buFontTx/>
              <a:buNone/>
            </a:pPr>
            <a:r>
              <a:rPr kumimoji="0" lang="ja-JP" altLang="en-US" sz="1800" b="1">
                <a:solidFill>
                  <a:schemeClr val="bg1"/>
                </a:solidFill>
              </a:rPr>
              <a:t>創造する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09744605-C849-40E2-A7D9-F354C3D32F5A}"/>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a:solidFill>
                  <a:schemeClr val="bg1"/>
                </a:solidFill>
              </a:rPr>
              <a:t>　「主体的な学び」</a:t>
            </a:r>
          </a:p>
        </p:txBody>
      </p:sp>
      <p:sp>
        <p:nvSpPr>
          <p:cNvPr id="166917" name="角丸四角形 4">
            <a:extLst>
              <a:ext uri="{FF2B5EF4-FFF2-40B4-BE49-F238E27FC236}">
                <a16:creationId xmlns:a16="http://schemas.microsoft.com/office/drawing/2014/main" id="{72B973A0-4630-43B5-B127-94F5065F0D3D}"/>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A</a:t>
            </a:r>
            <a:r>
              <a:rPr kumimoji="0" lang="ja-JP" altLang="en-US" sz="2400">
                <a:solidFill>
                  <a:srgbClr val="002060"/>
                </a:solidFill>
              </a:rPr>
              <a:t>　興味・関心</a:t>
            </a:r>
            <a:endParaRPr kumimoji="0" lang="en-US" altLang="ja-JP" sz="2400">
              <a:solidFill>
                <a:srgbClr val="002060"/>
              </a:solidFill>
            </a:endParaRPr>
          </a:p>
        </p:txBody>
      </p:sp>
      <p:sp>
        <p:nvSpPr>
          <p:cNvPr id="166918" name="正方形/長方形 7">
            <a:extLst>
              <a:ext uri="{FF2B5EF4-FFF2-40B4-BE49-F238E27FC236}">
                <a16:creationId xmlns:a16="http://schemas.microsoft.com/office/drawing/2014/main" id="{B044F60D-A007-4D9E-B2DA-FDD115E931BE}"/>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2" name="角丸四角形 8">
            <a:extLst>
              <a:ext uri="{FF2B5EF4-FFF2-40B4-BE49-F238E27FC236}">
                <a16:creationId xmlns:a16="http://schemas.microsoft.com/office/drawing/2014/main" id="{1DB24572-EC84-46E0-B052-1EB4A3FC4620}"/>
              </a:ext>
            </a:extLst>
          </p:cNvPr>
          <p:cNvSpPr>
            <a:spLocks noChangeArrowheads="1"/>
          </p:cNvSpPr>
          <p:nvPr/>
        </p:nvSpPr>
        <p:spPr bwMode="auto">
          <a:xfrm>
            <a:off x="450000" y="1268760"/>
            <a:ext cx="8280000" cy="218680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子どもに学ぶ意欲を持たせるために、知的好奇心が高まるような導入を工夫する。</a:t>
            </a:r>
          </a:p>
          <a:p>
            <a:pPr>
              <a:spcBef>
                <a:spcPct val="0"/>
              </a:spcBef>
              <a:buClrTx/>
              <a:buFontTx/>
              <a:buNone/>
              <a:defRPr/>
            </a:pP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2F9B6A1B-9B42-428E-B909-E09461B8F65F}"/>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「びっくり」「何</a:t>
            </a:r>
            <a:r>
              <a:rPr kumimoji="0" lang="ja-JP" altLang="en-US" sz="1800" spc="100" dirty="0" err="1">
                <a:solidFill>
                  <a:srgbClr val="002060"/>
                </a:solidFill>
                <a:latin typeface="ＭＳ Ｐゴシック" panose="020B0600070205080204" pitchFamily="50" charset="-128"/>
              </a:rPr>
              <a:t>でだろう</a:t>
            </a:r>
            <a:r>
              <a:rPr kumimoji="0" lang="ja-JP" altLang="en-US" sz="1800" spc="100" dirty="0">
                <a:solidFill>
                  <a:srgbClr val="002060"/>
                </a:solidFill>
                <a:latin typeface="ＭＳ Ｐゴシック" panose="020B0600070205080204" pitchFamily="50" charset="-128"/>
              </a:rPr>
              <a:t>」「どうしたらいいの」と感じさせる導入の工夫</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既習事項と関連付けて「問い」が起こる導入の工夫</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 typeface="Wingdings" panose="05000000000000000000" pitchFamily="2" charset="2"/>
              <a:buNone/>
              <a:defRPr/>
            </a:pPr>
            <a:r>
              <a:rPr kumimoji="0" lang="ja-JP" altLang="en-US" sz="1800" spc="100" dirty="0">
                <a:solidFill>
                  <a:srgbClr val="002060"/>
                </a:solidFill>
                <a:latin typeface="ＭＳ Ｐゴシック" panose="020B0600070205080204" pitchFamily="50" charset="-128"/>
              </a:rPr>
              <a:t>ウ　意識の「ずれ」が感じられるような教材の開発</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 typeface="Wingdings" panose="05000000000000000000" pitchFamily="2" charset="2"/>
              <a:buNone/>
              <a:defRPr/>
            </a:pPr>
            <a:r>
              <a:rPr kumimoji="0" lang="ja-JP" altLang="en-US" sz="1800" spc="100" dirty="0">
                <a:solidFill>
                  <a:srgbClr val="002060"/>
                </a:solidFill>
                <a:latin typeface="ＭＳ Ｐゴシック" panose="020B0600070205080204" pitchFamily="50" charset="-128"/>
              </a:rPr>
              <a:t>エ　固定観念がくつがえるような教材の開発</a:t>
            </a: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2400" spc="100" dirty="0">
              <a:solidFill>
                <a:srgbClr val="002060"/>
              </a:solidFill>
              <a:latin typeface="Arial" panose="020B0604020202020204" pitchFamily="34" charset="0"/>
            </a:endParaRP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80102DF1-548A-4A3C-BB48-8B373A39CB54}"/>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3B5F8AE5-EACD-4C79-8295-98CABA980C8E}"/>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a:solidFill>
                  <a:schemeClr val="bg1"/>
                </a:solidFill>
              </a:rPr>
              <a:t>　「主体的な学び」</a:t>
            </a:r>
          </a:p>
        </p:txBody>
      </p:sp>
      <p:sp>
        <p:nvSpPr>
          <p:cNvPr id="168965" name="角丸四角形 4">
            <a:extLst>
              <a:ext uri="{FF2B5EF4-FFF2-40B4-BE49-F238E27FC236}">
                <a16:creationId xmlns:a16="http://schemas.microsoft.com/office/drawing/2014/main" id="{169F6B33-03EA-4EDD-BDB5-7F574777037A}"/>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B</a:t>
            </a:r>
            <a:r>
              <a:rPr kumimoji="0" lang="ja-JP" altLang="en-US" sz="2400">
                <a:solidFill>
                  <a:srgbClr val="002060"/>
                </a:solidFill>
              </a:rPr>
              <a:t>　自分との関連</a:t>
            </a:r>
          </a:p>
        </p:txBody>
      </p:sp>
      <p:sp>
        <p:nvSpPr>
          <p:cNvPr id="168966" name="正方形/長方形 7">
            <a:extLst>
              <a:ext uri="{FF2B5EF4-FFF2-40B4-BE49-F238E27FC236}">
                <a16:creationId xmlns:a16="http://schemas.microsoft.com/office/drawing/2014/main" id="{FE38CA2F-C14C-4E2F-8CDE-22B09E9606A9}"/>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ABA31DF3-3117-4F79-ADCB-02040F6E1CF4}"/>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自分のこととして学習問題を捉えられるような働き掛けをする。</a:t>
            </a:r>
            <a:r>
              <a:rPr kumimoji="0" lang="ja-JP" altLang="en-US" sz="3600" dirty="0">
                <a:solidFill>
                  <a:srgbClr val="002060"/>
                </a:solidFill>
                <a:latin typeface="Arial" panose="020B0604020202020204" pitchFamily="34" charset="0"/>
              </a:rPr>
              <a:t>　</a:t>
            </a:r>
          </a:p>
        </p:txBody>
      </p:sp>
      <p:sp>
        <p:nvSpPr>
          <p:cNvPr id="2" name="正方形/長方形 9">
            <a:extLst>
              <a:ext uri="{FF2B5EF4-FFF2-40B4-BE49-F238E27FC236}">
                <a16:creationId xmlns:a16="http://schemas.microsoft.com/office/drawing/2014/main" id="{DC414431-CE71-4F1E-9D83-6151C176E3CB}"/>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単元導入前の子どもの問題意識の醸成の工夫</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子どもの「問い」や「思い」から学習課題・問題をつくる工夫</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子どもが追求したくなるような学習課題・問題の工夫</a:t>
            </a:r>
          </a:p>
          <a:p>
            <a:pPr>
              <a:lnSpc>
                <a:spcPts val="2700"/>
              </a:lnSpc>
              <a:spcBef>
                <a:spcPct val="0"/>
              </a:spcBef>
              <a:buClrTx/>
              <a:buFontTx/>
              <a:buNone/>
              <a:defRPr/>
            </a:pPr>
            <a:endParaRPr kumimoji="0" lang="en-US" altLang="ja-JP" sz="2400" spc="100" dirty="0">
              <a:solidFill>
                <a:srgbClr val="002060"/>
              </a:solidFill>
              <a:latin typeface="Arial" panose="020B0604020202020204" pitchFamily="34" charset="0"/>
            </a:endParaRP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B381786C-E272-4595-B1F5-CFC054C91090}"/>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2A413776-703F-4C21-9845-7295DAD7BB39}"/>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dirty="0">
                <a:solidFill>
                  <a:schemeClr val="bg1"/>
                </a:solidFill>
              </a:rPr>
              <a:t>　「主体的な学び」</a:t>
            </a:r>
          </a:p>
        </p:txBody>
      </p:sp>
      <p:sp>
        <p:nvSpPr>
          <p:cNvPr id="171013" name="角丸四角形 4">
            <a:extLst>
              <a:ext uri="{FF2B5EF4-FFF2-40B4-BE49-F238E27FC236}">
                <a16:creationId xmlns:a16="http://schemas.microsoft.com/office/drawing/2014/main" id="{D557F9C5-9AA4-4147-B445-9EC1A4A18475}"/>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C</a:t>
            </a:r>
            <a:r>
              <a:rPr kumimoji="0" lang="ja-JP" altLang="en-US" sz="2400">
                <a:solidFill>
                  <a:srgbClr val="002060"/>
                </a:solidFill>
              </a:rPr>
              <a:t>　見通し</a:t>
            </a:r>
          </a:p>
        </p:txBody>
      </p:sp>
      <p:sp>
        <p:nvSpPr>
          <p:cNvPr id="171014" name="正方形/長方形 7">
            <a:extLst>
              <a:ext uri="{FF2B5EF4-FFF2-40B4-BE49-F238E27FC236}">
                <a16:creationId xmlns:a16="http://schemas.microsoft.com/office/drawing/2014/main" id="{03C14C3B-DBCB-48A8-8103-863CCAE5D6E3}"/>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313E1F50-24FC-4C71-BF28-0970FD6E433E}"/>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解決への見通しを持たせるための、学習計画を立てさせる。</a:t>
            </a:r>
          </a:p>
          <a:p>
            <a:pPr>
              <a:lnSpc>
                <a:spcPts val="4500"/>
              </a:lnSpc>
              <a:spcBef>
                <a:spcPct val="0"/>
              </a:spcBef>
              <a:buClrTx/>
              <a:buFontTx/>
              <a:buNone/>
              <a:defRPr/>
            </a:pP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70ECD7E0-6E00-4B67-9121-8E42ED4E0BE4}"/>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3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授業のねらいを意識した学習課題の工夫</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予想や仮説を立てる時間の保障</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自分の</a:t>
            </a:r>
            <a:r>
              <a:rPr kumimoji="0" lang="ja-JP" altLang="en-US" sz="1800" spc="100" dirty="0">
                <a:solidFill>
                  <a:srgbClr val="FF0000"/>
                </a:solidFill>
                <a:latin typeface="ＭＳ Ｐゴシック" panose="020B0600070205080204" pitchFamily="50" charset="-128"/>
              </a:rPr>
              <a:t>分</a:t>
            </a:r>
            <a:r>
              <a:rPr kumimoji="0" lang="ja-JP" altLang="en-US" sz="1800" spc="100" dirty="0">
                <a:solidFill>
                  <a:srgbClr val="002060"/>
                </a:solidFill>
                <a:latin typeface="ＭＳ Ｐゴシック" panose="020B0600070205080204" pitchFamily="50" charset="-128"/>
              </a:rPr>
              <a:t>からなさの見える化</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自分なりの解決方法の選択・決定</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オ　個々の子どもに応じたヒントカードの準備</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カ　学習の流れがつかめるような学習手順の提示</a:t>
            </a:r>
          </a:p>
          <a:p>
            <a:pPr>
              <a:lnSpc>
                <a:spcPts val="2300"/>
              </a:lnSpc>
              <a:spcBef>
                <a:spcPct val="0"/>
              </a:spcBef>
              <a:buClrTx/>
              <a:buFontTx/>
              <a:buNone/>
              <a:defRPr/>
            </a:pPr>
            <a:endParaRPr kumimoji="0" lang="en-US" altLang="ja-JP" sz="2400" spc="100" dirty="0">
              <a:solidFill>
                <a:srgbClr val="002060"/>
              </a:solidFill>
              <a:latin typeface="Arial" panose="020B0604020202020204" pitchFamily="34" charset="0"/>
            </a:endParaRPr>
          </a:p>
          <a:p>
            <a:pPr>
              <a:lnSpc>
                <a:spcPts val="23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8D5DFD2F-DC6A-498B-A951-D7567E1310D4}"/>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B0BB5ACF-C12A-4CB2-8480-98EABA38F119}"/>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a:solidFill>
                  <a:schemeClr val="bg1"/>
                </a:solidFill>
              </a:rPr>
              <a:t>　「主体的な学び」</a:t>
            </a:r>
          </a:p>
        </p:txBody>
      </p:sp>
      <p:sp>
        <p:nvSpPr>
          <p:cNvPr id="173061" name="角丸四角形 4">
            <a:extLst>
              <a:ext uri="{FF2B5EF4-FFF2-40B4-BE49-F238E27FC236}">
                <a16:creationId xmlns:a16="http://schemas.microsoft.com/office/drawing/2014/main" id="{CDBF2A4B-6074-409B-99B4-294DAB9211E8}"/>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D</a:t>
            </a:r>
            <a:r>
              <a:rPr kumimoji="0" lang="ja-JP" altLang="en-US" sz="2400">
                <a:solidFill>
                  <a:srgbClr val="002060"/>
                </a:solidFill>
              </a:rPr>
              <a:t>　粘り強い取組</a:t>
            </a:r>
          </a:p>
        </p:txBody>
      </p:sp>
      <p:sp>
        <p:nvSpPr>
          <p:cNvPr id="173062" name="正方形/長方形 7">
            <a:extLst>
              <a:ext uri="{FF2B5EF4-FFF2-40B4-BE49-F238E27FC236}">
                <a16:creationId xmlns:a16="http://schemas.microsoft.com/office/drawing/2014/main" id="{82952422-FAA1-49D3-9484-977505735746}"/>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B2F625BD-D50D-41E2-919F-EA2686FBA76A}"/>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問題意識を高め学習の必然性を持たせる。</a:t>
            </a:r>
          </a:p>
          <a:p>
            <a:pPr>
              <a:lnSpc>
                <a:spcPts val="4500"/>
              </a:lnSpc>
              <a:spcBef>
                <a:spcPct val="0"/>
              </a:spcBef>
              <a:buClrTx/>
              <a:buFontTx/>
              <a:buNone/>
              <a:defRPr/>
            </a:pPr>
            <a:r>
              <a:rPr kumimoji="0" lang="ja-JP" altLang="en-US" sz="3600" dirty="0">
                <a:solidFill>
                  <a:srgbClr val="002060"/>
                </a:solidFill>
                <a:latin typeface="Arial" panose="020B0604020202020204" pitchFamily="34" charset="0"/>
              </a:rPr>
              <a:t>　</a:t>
            </a:r>
          </a:p>
        </p:txBody>
      </p:sp>
      <p:sp>
        <p:nvSpPr>
          <p:cNvPr id="2" name="正方形/長方形 9">
            <a:extLst>
              <a:ext uri="{FF2B5EF4-FFF2-40B4-BE49-F238E27FC236}">
                <a16:creationId xmlns:a16="http://schemas.microsoft.com/office/drawing/2014/main" id="{E3511BC4-490C-4526-BE12-90F13490D929}"/>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a:t>
            </a:r>
            <a:r>
              <a:rPr kumimoji="0" lang="ja-JP" altLang="en-US" sz="1800" spc="100" dirty="0">
                <a:solidFill>
                  <a:srgbClr val="FF0000"/>
                </a:solidFill>
                <a:latin typeface="ＭＳ Ｐゴシック" panose="020B0600070205080204" pitchFamily="50" charset="-128"/>
              </a:rPr>
              <a:t>多様な情報を生かして学習を進めることができる</a:t>
            </a:r>
            <a:r>
              <a:rPr kumimoji="0" lang="ja-JP" altLang="en-US" sz="1800" spc="100" dirty="0">
                <a:solidFill>
                  <a:srgbClr val="002060"/>
                </a:solidFill>
                <a:latin typeface="ＭＳ Ｐゴシック" panose="020B0600070205080204" pitchFamily="50" charset="-128"/>
              </a:rPr>
              <a:t>環境の整備</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学習の流れと理解の進み具合の視覚化</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中間発表における視点の工夫</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少し</a:t>
            </a:r>
            <a:r>
              <a:rPr kumimoji="0" lang="ja-JP" altLang="en-US" sz="1800" spc="100" dirty="0">
                <a:solidFill>
                  <a:srgbClr val="FF0000"/>
                </a:solidFill>
                <a:latin typeface="ＭＳ Ｐゴシック" panose="020B0600070205080204" pitchFamily="50" charset="-128"/>
              </a:rPr>
              <a:t>頑張れば</a:t>
            </a:r>
            <a:r>
              <a:rPr kumimoji="0" lang="ja-JP" altLang="en-US" sz="1800" spc="100" dirty="0">
                <a:solidFill>
                  <a:srgbClr val="002060"/>
                </a:solidFill>
                <a:latin typeface="ＭＳ Ｐゴシック" panose="020B0600070205080204" pitchFamily="50" charset="-128"/>
              </a:rPr>
              <a:t>乗り越えられる課題・問題の設定</a:t>
            </a:r>
            <a:endParaRPr kumimoji="0" lang="en-US" altLang="ja-JP" sz="2400" spc="100" dirty="0">
              <a:solidFill>
                <a:srgbClr val="002060"/>
              </a:solidFill>
              <a:latin typeface="Arial" panose="020B0604020202020204" pitchFamily="34" charset="0"/>
            </a:endParaRPr>
          </a:p>
          <a:p>
            <a:pPr>
              <a:lnSpc>
                <a:spcPts val="27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9CD72A49-D2BF-4101-BB70-FB8DB54CF961}"/>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9C9935FE-1B2D-42C5-9A5C-A6EC9199C7DF}"/>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a:solidFill>
                  <a:schemeClr val="bg1"/>
                </a:solidFill>
              </a:rPr>
              <a:t>　「主体的な学び」</a:t>
            </a:r>
          </a:p>
        </p:txBody>
      </p:sp>
      <p:sp>
        <p:nvSpPr>
          <p:cNvPr id="175109" name="角丸四角形 4">
            <a:extLst>
              <a:ext uri="{FF2B5EF4-FFF2-40B4-BE49-F238E27FC236}">
                <a16:creationId xmlns:a16="http://schemas.microsoft.com/office/drawing/2014/main" id="{1129A0A3-2EE4-410C-80D7-39CC376034B0}"/>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E</a:t>
            </a:r>
            <a:r>
              <a:rPr kumimoji="0" lang="ja-JP" altLang="en-US" sz="2400">
                <a:solidFill>
                  <a:srgbClr val="002060"/>
                </a:solidFill>
              </a:rPr>
              <a:t>　振り返って自覚</a:t>
            </a:r>
          </a:p>
        </p:txBody>
      </p:sp>
      <p:sp>
        <p:nvSpPr>
          <p:cNvPr id="175110" name="正方形/長方形 7">
            <a:extLst>
              <a:ext uri="{FF2B5EF4-FFF2-40B4-BE49-F238E27FC236}">
                <a16:creationId xmlns:a16="http://schemas.microsoft.com/office/drawing/2014/main" id="{76D9980C-D44D-4301-ADD2-18825E5D67B9}"/>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095D6AD9-C644-4D48-8FC6-4A13B347E650}"/>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学習したことを生きてはたらくようにするための振り返りをさせる。</a:t>
            </a:r>
          </a:p>
          <a:p>
            <a:pPr>
              <a:lnSpc>
                <a:spcPts val="4500"/>
              </a:lnSpc>
              <a:spcBef>
                <a:spcPct val="0"/>
              </a:spcBef>
              <a:buClrTx/>
              <a:buFontTx/>
              <a:buNone/>
              <a:defRPr/>
            </a:pPr>
            <a:r>
              <a:rPr kumimoji="0" lang="ja-JP" altLang="en-US" sz="3600" dirty="0">
                <a:solidFill>
                  <a:srgbClr val="002060"/>
                </a:solidFill>
                <a:latin typeface="Arial" panose="020B0604020202020204" pitchFamily="34" charset="0"/>
              </a:rPr>
              <a:t>　</a:t>
            </a:r>
          </a:p>
        </p:txBody>
      </p:sp>
      <p:sp>
        <p:nvSpPr>
          <p:cNvPr id="8198" name="正方形/長方形 9">
            <a:extLst>
              <a:ext uri="{FF2B5EF4-FFF2-40B4-BE49-F238E27FC236}">
                <a16:creationId xmlns:a16="http://schemas.microsoft.com/office/drawing/2014/main" id="{78EDAB73-5490-46B5-A97E-A0726A6FAE7E}"/>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3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自分の考え方と生き方を関連付ける工夫</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実生活と結びつける工夫</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社会参画につなげる工夫</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自分の成長を自覚させる工夫</a:t>
            </a:r>
          </a:p>
          <a:p>
            <a:pPr>
              <a:lnSpc>
                <a:spcPts val="2300"/>
              </a:lnSpc>
              <a:spcBef>
                <a:spcPct val="0"/>
              </a:spcBef>
              <a:buClrTx/>
              <a:buFontTx/>
              <a:buNone/>
              <a:defRPr/>
            </a:pPr>
            <a:r>
              <a:rPr kumimoji="0" lang="ja-JP" altLang="en-US" sz="1800" spc="100" dirty="0">
                <a:solidFill>
                  <a:srgbClr val="002060"/>
                </a:solidFill>
                <a:latin typeface="ＭＳ Ｐゴシック" panose="020B0600070205080204" pitchFamily="50" charset="-128"/>
              </a:rPr>
              <a:t>オ　自己評価の方法の工夫</a:t>
            </a:r>
            <a:endParaRPr kumimoji="0" lang="en-US" altLang="ja-JP" sz="2400" spc="100" dirty="0">
              <a:solidFill>
                <a:srgbClr val="002060"/>
              </a:solidFill>
              <a:latin typeface="Arial" panose="020B0604020202020204" pitchFamily="34" charset="0"/>
            </a:endParaRPr>
          </a:p>
          <a:p>
            <a:pPr>
              <a:lnSpc>
                <a:spcPts val="2300"/>
              </a:lnSpc>
              <a:spcBef>
                <a:spcPct val="0"/>
              </a:spcBef>
              <a:buClrTx/>
              <a:buFontTx/>
              <a:buNone/>
              <a:defRPr/>
            </a:pPr>
            <a:endParaRPr kumimoji="0" lang="en-US" altLang="ja-JP" sz="2400" spc="100" dirty="0">
              <a:solidFill>
                <a:srgbClr val="029676">
                  <a:lumMod val="75000"/>
                </a:srgbClr>
              </a:solidFill>
              <a:latin typeface="ＭＳ Ｐゴシック" panose="020B0600070205080204" pitchFamily="50" charset="-128"/>
            </a:endParaRPr>
          </a:p>
        </p:txBody>
      </p:sp>
      <p:sp>
        <p:nvSpPr>
          <p:cNvPr id="7175" name="角丸四角形 7">
            <a:extLst>
              <a:ext uri="{FF2B5EF4-FFF2-40B4-BE49-F238E27FC236}">
                <a16:creationId xmlns:a16="http://schemas.microsoft.com/office/drawing/2014/main" id="{4561C615-CE26-49DD-A616-602DB1C554F7}"/>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1C4CADD2-ACBF-4ADD-90F4-A7A0A58D3F99}"/>
              </a:ext>
            </a:extLst>
          </p:cNvPr>
          <p:cNvSpPr>
            <a:spLocks noGrp="1"/>
          </p:cNvSpPr>
          <p:nvPr>
            <p:ph type="title"/>
          </p:nvPr>
        </p:nvSpPr>
        <p:spPr>
          <a:xfrm>
            <a:off x="612000" y="155575"/>
            <a:ext cx="7992000" cy="1008063"/>
          </a:xfrm>
          <a:gradFill rotWithShape="1">
            <a:gsLst>
              <a:gs pos="0">
                <a:srgbClr val="FFFFCC">
                  <a:alpha val="0"/>
                </a:srgbClr>
              </a:gs>
              <a:gs pos="20000">
                <a:srgbClr val="D20000"/>
              </a:gs>
              <a:gs pos="80000">
                <a:srgbClr val="D20000"/>
              </a:gs>
              <a:gs pos="98843">
                <a:srgbClr val="FFFFCC"/>
              </a:gs>
              <a:gs pos="100000">
                <a:schemeClr val="bg1">
                  <a:alpha val="0"/>
                </a:schemeClr>
              </a:gs>
            </a:gsLst>
            <a:lin ang="5400000"/>
          </a:gradFill>
          <a:extLst/>
        </p:spPr>
        <p:txBody>
          <a:bodyPr lIns="216000"/>
          <a:lstStyle/>
          <a:p>
            <a:pPr eaLnBrk="1" hangingPunct="1">
              <a:defRPr/>
            </a:pPr>
            <a:r>
              <a:rPr lang="ja-JP" altLang="en-US" b="1">
                <a:solidFill>
                  <a:schemeClr val="bg1"/>
                </a:solidFill>
              </a:rPr>
              <a:t>　「主体的な学び」</a:t>
            </a:r>
          </a:p>
        </p:txBody>
      </p:sp>
      <p:sp>
        <p:nvSpPr>
          <p:cNvPr id="177157" name="角丸四角形 4">
            <a:extLst>
              <a:ext uri="{FF2B5EF4-FFF2-40B4-BE49-F238E27FC236}">
                <a16:creationId xmlns:a16="http://schemas.microsoft.com/office/drawing/2014/main" id="{484BF1FD-D939-4A3F-9482-C3BD026B154E}"/>
              </a:ext>
            </a:extLst>
          </p:cNvPr>
          <p:cNvSpPr>
            <a:spLocks noChangeArrowheads="1"/>
          </p:cNvSpPr>
          <p:nvPr/>
        </p:nvSpPr>
        <p:spPr bwMode="auto">
          <a:xfrm>
            <a:off x="4608513" y="407988"/>
            <a:ext cx="3240087"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kumimoji="0" lang="en-US" altLang="ja-JP" sz="2400">
                <a:solidFill>
                  <a:srgbClr val="002060"/>
                </a:solidFill>
              </a:rPr>
              <a:t>F</a:t>
            </a:r>
            <a:r>
              <a:rPr kumimoji="0" lang="ja-JP" altLang="en-US" sz="2400">
                <a:solidFill>
                  <a:srgbClr val="002060"/>
                </a:solidFill>
              </a:rPr>
              <a:t>　次につなぐ</a:t>
            </a:r>
          </a:p>
        </p:txBody>
      </p:sp>
      <p:sp>
        <p:nvSpPr>
          <p:cNvPr id="177158" name="正方形/長方形 7">
            <a:extLst>
              <a:ext uri="{FF2B5EF4-FFF2-40B4-BE49-F238E27FC236}">
                <a16:creationId xmlns:a16="http://schemas.microsoft.com/office/drawing/2014/main" id="{0165DC6D-83DF-4E11-B86F-8F62020AA99B}"/>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1529F2F8-640E-400E-BD81-A913BC2BB832}"/>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実生活や次の学習につなげる意識を持たせる。</a:t>
            </a:r>
            <a:r>
              <a:rPr kumimoji="0" lang="ja-JP" altLang="en-US" sz="3600" dirty="0">
                <a:solidFill>
                  <a:srgbClr val="002060"/>
                </a:solidFill>
                <a:latin typeface="Arial" panose="020B0604020202020204" pitchFamily="34" charset="0"/>
              </a:rPr>
              <a:t>　</a:t>
            </a:r>
          </a:p>
        </p:txBody>
      </p:sp>
      <p:sp>
        <p:nvSpPr>
          <p:cNvPr id="2" name="正方形/長方形 9">
            <a:extLst>
              <a:ext uri="{FF2B5EF4-FFF2-40B4-BE49-F238E27FC236}">
                <a16:creationId xmlns:a16="http://schemas.microsoft.com/office/drawing/2014/main" id="{EE18D684-AA9D-4506-8DB1-EB8CC1474FA4}"/>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2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2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ア　他教科</a:t>
            </a:r>
            <a:r>
              <a:rPr kumimoji="0" lang="ja-JP" altLang="en-US" sz="1800" spc="100" dirty="0">
                <a:solidFill>
                  <a:srgbClr val="FF0000"/>
                </a:solidFill>
                <a:latin typeface="ＭＳ Ｐゴシック" panose="020B0600070205080204" pitchFamily="50" charset="-128"/>
              </a:rPr>
              <a:t>等</a:t>
            </a:r>
            <a:r>
              <a:rPr kumimoji="0" lang="ja-JP" altLang="en-US" sz="1800" spc="100" dirty="0">
                <a:solidFill>
                  <a:srgbClr val="002060"/>
                </a:solidFill>
                <a:latin typeface="ＭＳ Ｐゴシック" panose="020B0600070205080204" pitchFamily="50" charset="-128"/>
              </a:rPr>
              <a:t>との関連</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学んだことの他者への発信</a:t>
            </a:r>
          </a:p>
          <a:p>
            <a:pPr>
              <a:lnSpc>
                <a:spcPts val="27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学んだことが生かせるような場づくり</a:t>
            </a:r>
          </a:p>
        </p:txBody>
      </p:sp>
      <p:sp>
        <p:nvSpPr>
          <p:cNvPr id="7175" name="角丸四角形 7">
            <a:extLst>
              <a:ext uri="{FF2B5EF4-FFF2-40B4-BE49-F238E27FC236}">
                <a16:creationId xmlns:a16="http://schemas.microsoft.com/office/drawing/2014/main" id="{95670CFD-1986-4F0D-B91F-ECB6E2C61C6B}"/>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C8ACA660-2653-40A6-A284-EA594657D072}"/>
              </a:ext>
            </a:extLst>
          </p:cNvPr>
          <p:cNvSpPr>
            <a:spLocks noGrp="1"/>
          </p:cNvSpPr>
          <p:nvPr>
            <p:ph type="title"/>
          </p:nvPr>
        </p:nvSpPr>
        <p:spPr>
          <a:xfrm>
            <a:off x="612000" y="155575"/>
            <a:ext cx="7992000" cy="1008063"/>
          </a:xfrm>
          <a:gradFill rotWithShape="1">
            <a:gsLst>
              <a:gs pos="0">
                <a:srgbClr val="FFFFCC">
                  <a:alpha val="0"/>
                </a:srgbClr>
              </a:gs>
              <a:gs pos="20000">
                <a:srgbClr val="0070C0">
                  <a:lumMod val="85000"/>
                </a:srgbClr>
              </a:gs>
              <a:gs pos="80000">
                <a:srgbClr val="0070C0">
                  <a:lumMod val="85000"/>
                </a:srgbClr>
              </a:gs>
              <a:gs pos="98843">
                <a:srgbClr val="FFFFCC"/>
              </a:gs>
              <a:gs pos="100000">
                <a:schemeClr val="bg1">
                  <a:alpha val="0"/>
                </a:schemeClr>
              </a:gs>
            </a:gsLst>
            <a:lin ang="5400000"/>
          </a:gradFill>
          <a:extLst/>
        </p:spPr>
        <p:txBody>
          <a:bodyPr lIns="0"/>
          <a:lstStyle/>
          <a:p>
            <a:pPr eaLnBrk="1" hangingPunct="1">
              <a:defRPr/>
            </a:pPr>
            <a:r>
              <a:rPr lang="ja-JP" altLang="en-US" b="1" dirty="0">
                <a:solidFill>
                  <a:schemeClr val="bg1"/>
                </a:solidFill>
              </a:rPr>
              <a:t>　「対話的な学び」</a:t>
            </a:r>
          </a:p>
        </p:txBody>
      </p:sp>
      <p:sp>
        <p:nvSpPr>
          <p:cNvPr id="12293" name="角丸四角形 4">
            <a:extLst>
              <a:ext uri="{FF2B5EF4-FFF2-40B4-BE49-F238E27FC236}">
                <a16:creationId xmlns:a16="http://schemas.microsoft.com/office/drawing/2014/main" id="{4DA25140-DE8F-4552-B027-B4856BBC590E}"/>
              </a:ext>
            </a:extLst>
          </p:cNvPr>
          <p:cNvSpPr>
            <a:spLocks noChangeArrowheads="1"/>
          </p:cNvSpPr>
          <p:nvPr/>
        </p:nvSpPr>
        <p:spPr bwMode="auto">
          <a:xfrm>
            <a:off x="3924300" y="407988"/>
            <a:ext cx="4535488" cy="503237"/>
          </a:xfrm>
          <a:prstGeom prst="roundRect">
            <a:avLst>
              <a:gd name="adj" fmla="val 16667"/>
            </a:avLst>
          </a:prstGeom>
          <a:solidFill>
            <a:srgbClr val="FFFFCC"/>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defRPr/>
            </a:pPr>
            <a:r>
              <a:rPr kumimoji="0" lang="ja-JP" altLang="en-US" sz="2400" spc="-50" dirty="0">
                <a:solidFill>
                  <a:srgbClr val="002060"/>
                </a:solidFill>
              </a:rPr>
              <a:t>Ｇ　子ども同士の考えを広げる対話</a:t>
            </a:r>
          </a:p>
        </p:txBody>
      </p:sp>
      <p:sp>
        <p:nvSpPr>
          <p:cNvPr id="179206" name="正方形/長方形 7">
            <a:extLst>
              <a:ext uri="{FF2B5EF4-FFF2-40B4-BE49-F238E27FC236}">
                <a16:creationId xmlns:a16="http://schemas.microsoft.com/office/drawing/2014/main" id="{4A7ED3DB-4124-4674-8BBF-910D6BBC743A}"/>
              </a:ext>
            </a:extLst>
          </p:cNvPr>
          <p:cNvSpPr>
            <a:spLocks noChangeArrowheads="1"/>
          </p:cNvSpPr>
          <p:nvPr/>
        </p:nvSpPr>
        <p:spPr bwMode="auto">
          <a:xfrm>
            <a:off x="179388" y="1196975"/>
            <a:ext cx="8785225" cy="5400675"/>
          </a:xfrm>
          <a:prstGeom prst="rect">
            <a:avLst/>
          </a:prstGeom>
          <a:solidFill>
            <a:srgbClr val="FFDB75"/>
          </a:solidFill>
          <a:ln w="12700" algn="ctr">
            <a:solidFill>
              <a:schemeClr val="bg1">
                <a:alpha val="50195"/>
              </a:schemeClr>
            </a:solidFill>
            <a:round/>
            <a:headEnd/>
            <a:tailEnd/>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kumimoji="0" lang="ja-JP" altLang="en-US">
              <a:solidFill>
                <a:srgbClr val="000000"/>
              </a:solidFill>
            </a:endParaRPr>
          </a:p>
        </p:txBody>
      </p:sp>
      <p:sp>
        <p:nvSpPr>
          <p:cNvPr id="7173" name="角丸四角形 8">
            <a:extLst>
              <a:ext uri="{FF2B5EF4-FFF2-40B4-BE49-F238E27FC236}">
                <a16:creationId xmlns:a16="http://schemas.microsoft.com/office/drawing/2014/main" id="{B8084F04-E055-4E75-A676-B9430948AF5E}"/>
              </a:ext>
            </a:extLst>
          </p:cNvPr>
          <p:cNvSpPr>
            <a:spLocks noChangeArrowheads="1"/>
          </p:cNvSpPr>
          <p:nvPr/>
        </p:nvSpPr>
        <p:spPr bwMode="auto">
          <a:xfrm>
            <a:off x="450000" y="1368000"/>
            <a:ext cx="8280000" cy="2087563"/>
          </a:xfrm>
          <a:prstGeom prst="roundRect">
            <a:avLst>
              <a:gd name="adj" fmla="val 16667"/>
            </a:avLst>
          </a:prstGeom>
          <a:solidFill>
            <a:schemeClr val="bg1"/>
          </a:solidFill>
          <a:ln w="25400" algn="ctr">
            <a:solidFill>
              <a:srgbClr val="001B50"/>
            </a:solidFill>
            <a:round/>
            <a:headEnd/>
            <a:tailEnd/>
          </a:ln>
        </p:spPr>
        <p:txBody>
          <a:bodyPr lIns="72000" tIns="0" rIns="7200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lnSpc>
                <a:spcPts val="5000"/>
              </a:lnSpc>
              <a:spcBef>
                <a:spcPct val="0"/>
              </a:spcBef>
              <a:buClrTx/>
              <a:buFontTx/>
              <a:buNone/>
              <a:defRPr/>
            </a:pPr>
            <a:r>
              <a:rPr kumimoji="0" lang="ja-JP" altLang="en-US" sz="3600" spc="400" dirty="0">
                <a:solidFill>
                  <a:prstClr val="white"/>
                </a:solidFill>
                <a:effectLst>
                  <a:glow rad="127000">
                    <a:srgbClr val="D20000"/>
                  </a:glow>
                </a:effectLst>
                <a:latin typeface="Arial" panose="020B0604020202020204" pitchFamily="34" charset="0"/>
              </a:rPr>
              <a:t>授業改善の視点</a:t>
            </a:r>
            <a:endParaRPr kumimoji="0" lang="en-US" altLang="ja-JP" sz="3600" spc="400" dirty="0">
              <a:solidFill>
                <a:prstClr val="white"/>
              </a:solidFill>
              <a:effectLst>
                <a:glow rad="127000">
                  <a:srgbClr val="D20000"/>
                </a:glow>
              </a:effectLst>
              <a:latin typeface="Arial" panose="020B0604020202020204" pitchFamily="34" charset="0"/>
            </a:endParaRPr>
          </a:p>
          <a:p>
            <a:pPr>
              <a:lnSpc>
                <a:spcPts val="4500"/>
              </a:lnSpc>
              <a:spcBef>
                <a:spcPct val="0"/>
              </a:spcBef>
              <a:buClrTx/>
              <a:buFontTx/>
              <a:buNone/>
              <a:defRPr/>
            </a:pPr>
            <a:r>
              <a:rPr kumimoji="0" lang="ja-JP" altLang="en-US" sz="3200" spc="-100" dirty="0">
                <a:solidFill>
                  <a:srgbClr val="002060"/>
                </a:solidFill>
                <a:latin typeface="ＭＳ ゴシック" panose="020B0609070205080204" pitchFamily="49" charset="-128"/>
                <a:ea typeface="ＭＳ ゴシック" panose="020B0609070205080204" pitchFamily="49" charset="-128"/>
              </a:rPr>
              <a:t>　対話をする目的と相手を意識させる。</a:t>
            </a:r>
          </a:p>
        </p:txBody>
      </p:sp>
      <p:sp>
        <p:nvSpPr>
          <p:cNvPr id="2" name="正方形/長方形 9">
            <a:extLst>
              <a:ext uri="{FF2B5EF4-FFF2-40B4-BE49-F238E27FC236}">
                <a16:creationId xmlns:a16="http://schemas.microsoft.com/office/drawing/2014/main" id="{36878A9D-F200-4E3C-8945-144D26A7AFFF}"/>
              </a:ext>
            </a:extLst>
          </p:cNvPr>
          <p:cNvSpPr>
            <a:spLocks noChangeArrowheads="1"/>
          </p:cNvSpPr>
          <p:nvPr/>
        </p:nvSpPr>
        <p:spPr bwMode="auto">
          <a:xfrm>
            <a:off x="658813" y="3600450"/>
            <a:ext cx="7883525" cy="2771775"/>
          </a:xfrm>
          <a:prstGeom prst="rect">
            <a:avLst/>
          </a:prstGeom>
          <a:solidFill>
            <a:srgbClr val="FFDDFF"/>
          </a:solidFill>
          <a:ln w="25400" algn="ctr">
            <a:solidFill>
              <a:srgbClr val="001B50"/>
            </a:solidFill>
            <a:round/>
            <a:headEnd/>
            <a:tailEnd/>
          </a:ln>
        </p:spPr>
        <p:txBody>
          <a:bodyPr lIns="252000" tIns="0"/>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nSpc>
                <a:spcPts val="2000"/>
              </a:lnSpc>
              <a:spcBef>
                <a:spcPct val="0"/>
              </a:spcBef>
              <a:buClrTx/>
              <a:buFontTx/>
              <a:buNone/>
              <a:defRPr/>
            </a:pPr>
            <a:endParaRPr kumimoji="0" lang="en-US" altLang="ja-JP" sz="1100" spc="100" dirty="0">
              <a:solidFill>
                <a:prstClr val="black"/>
              </a:solidFill>
              <a:latin typeface="Arial" panose="020B0604020202020204" pitchFamily="34" charset="0"/>
            </a:endParaRPr>
          </a:p>
          <a:p>
            <a:pPr>
              <a:lnSpc>
                <a:spcPts val="2000"/>
              </a:lnSpc>
              <a:spcBef>
                <a:spcPct val="0"/>
              </a:spcBef>
              <a:buClrTx/>
              <a:buFontTx/>
              <a:buNone/>
              <a:defRPr/>
            </a:pPr>
            <a:endParaRPr kumimoji="0" lang="en-US" altLang="ja-JP" sz="1100" spc="100" dirty="0">
              <a:solidFill>
                <a:srgbClr val="002060"/>
              </a:solidFill>
              <a:latin typeface="ＭＳ Ｐゴシック" panose="020B0600070205080204" pitchFamily="50" charset="-128"/>
            </a:endParaRPr>
          </a:p>
          <a:p>
            <a:pPr>
              <a:lnSpc>
                <a:spcPts val="2700"/>
              </a:lnSpc>
              <a:spcBef>
                <a:spcPct val="0"/>
              </a:spcBef>
              <a:buClrTx/>
              <a:buFontTx/>
              <a:buNone/>
              <a:defRPr/>
            </a:pPr>
            <a:endParaRPr kumimoji="0" lang="en-US" altLang="ja-JP" sz="1800" spc="100" dirty="0">
              <a:solidFill>
                <a:srgbClr val="002060"/>
              </a:solidFill>
              <a:latin typeface="ＭＳ Ｐゴシック" panose="020B0600070205080204" pitchFamily="50" charset="-128"/>
            </a:endParaRPr>
          </a:p>
          <a:p>
            <a:pPr>
              <a:lnSpc>
                <a:spcPts val="2400"/>
              </a:lnSpc>
              <a:spcBef>
                <a:spcPct val="0"/>
              </a:spcBef>
              <a:buClrTx/>
              <a:buFontTx/>
              <a:buNone/>
              <a:defRPr/>
            </a:pPr>
            <a:r>
              <a:rPr kumimoji="0" lang="ja-JP" altLang="en-US" sz="1800" spc="100" dirty="0">
                <a:solidFill>
                  <a:srgbClr val="002060"/>
                </a:solidFill>
                <a:latin typeface="ＭＳ ゴシック" panose="020B0609070205080204" pitchFamily="49" charset="-128"/>
                <a:ea typeface="ＭＳ ゴシック" panose="020B0609070205080204" pitchFamily="49" charset="-128"/>
              </a:rPr>
              <a:t>ア 話し方・聞き方（ルール・マニュアル）の工夫</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イ　ジグソー法など多様な学習形態　 　</a:t>
            </a: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ウ　対話の目的の意識化</a:t>
            </a:r>
            <a:endParaRPr kumimoji="0" lang="ja-JP" altLang="en-US" sz="1800" strike="sngStrike" spc="100" dirty="0">
              <a:solidFill>
                <a:srgbClr val="FF0000"/>
              </a:solidFill>
              <a:latin typeface="ＭＳ Ｐゴシック" panose="020B0600070205080204" pitchFamily="50" charset="-128"/>
            </a:endParaRP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エ　立場と根拠・理由を明確にした発表</a:t>
            </a:r>
          </a:p>
          <a:p>
            <a:pPr>
              <a:lnSpc>
                <a:spcPts val="2400"/>
              </a:lnSpc>
              <a:spcBef>
                <a:spcPct val="0"/>
              </a:spcBef>
              <a:buClrTx/>
              <a:buFontTx/>
              <a:buNone/>
              <a:defRPr/>
            </a:pPr>
            <a:r>
              <a:rPr kumimoji="0" lang="ja-JP" altLang="en-US" sz="1800" spc="100" dirty="0">
                <a:solidFill>
                  <a:srgbClr val="FF0000"/>
                </a:solidFill>
                <a:latin typeface="ＭＳ Ｐゴシック" panose="020B0600070205080204" pitchFamily="50" charset="-128"/>
              </a:rPr>
              <a:t>オ　多様な表現手段（</a:t>
            </a:r>
            <a:r>
              <a:rPr kumimoji="0" lang="en-US" altLang="ja-JP" sz="1800" spc="100" dirty="0">
                <a:solidFill>
                  <a:srgbClr val="FF0000"/>
                </a:solidFill>
                <a:latin typeface="ＭＳ Ｐゴシック" panose="020B0600070205080204" pitchFamily="50" charset="-128"/>
              </a:rPr>
              <a:t>ICT</a:t>
            </a:r>
            <a:r>
              <a:rPr kumimoji="0" lang="ja-JP" altLang="en-US" sz="1800" spc="100" dirty="0">
                <a:solidFill>
                  <a:srgbClr val="FF0000"/>
                </a:solidFill>
                <a:latin typeface="ＭＳ Ｐゴシック" panose="020B0600070205080204" pitchFamily="50" charset="-128"/>
              </a:rPr>
              <a:t>や紙媒体等）での説明</a:t>
            </a:r>
            <a:endParaRPr kumimoji="0" lang="ja-JP" altLang="en-US" sz="1800" strike="sngStrike" spc="100" dirty="0">
              <a:solidFill>
                <a:srgbClr val="FF0000"/>
              </a:solidFill>
              <a:latin typeface="ＭＳ Ｐゴシック" panose="020B0600070205080204" pitchFamily="50" charset="-128"/>
            </a:endParaRPr>
          </a:p>
          <a:p>
            <a:pPr>
              <a:lnSpc>
                <a:spcPts val="2400"/>
              </a:lnSpc>
              <a:spcBef>
                <a:spcPct val="0"/>
              </a:spcBef>
              <a:buClrTx/>
              <a:buFontTx/>
              <a:buNone/>
              <a:defRPr/>
            </a:pPr>
            <a:r>
              <a:rPr kumimoji="0" lang="ja-JP" altLang="en-US" sz="1800" spc="100" dirty="0">
                <a:solidFill>
                  <a:srgbClr val="002060"/>
                </a:solidFill>
                <a:latin typeface="ＭＳ Ｐゴシック" panose="020B0600070205080204" pitchFamily="50" charset="-128"/>
              </a:rPr>
              <a:t>カ　支持的風土の確立　</a:t>
            </a:r>
          </a:p>
        </p:txBody>
      </p:sp>
      <p:sp>
        <p:nvSpPr>
          <p:cNvPr id="7175" name="角丸四角形 7">
            <a:extLst>
              <a:ext uri="{FF2B5EF4-FFF2-40B4-BE49-F238E27FC236}">
                <a16:creationId xmlns:a16="http://schemas.microsoft.com/office/drawing/2014/main" id="{DF22D774-DC4E-4250-9873-39217CE97CE5}"/>
              </a:ext>
            </a:extLst>
          </p:cNvPr>
          <p:cNvSpPr>
            <a:spLocks noChangeArrowheads="1"/>
          </p:cNvSpPr>
          <p:nvPr/>
        </p:nvSpPr>
        <p:spPr bwMode="auto">
          <a:xfrm>
            <a:off x="2447925" y="3789363"/>
            <a:ext cx="4248150" cy="576262"/>
          </a:xfrm>
          <a:prstGeom prst="roundRect">
            <a:avLst>
              <a:gd name="adj" fmla="val 16667"/>
            </a:avLst>
          </a:prstGeom>
          <a:solidFill>
            <a:srgbClr val="FFFFCC"/>
          </a:solidFill>
          <a:ln w="9525" algn="ctr">
            <a:solidFill>
              <a:srgbClr val="001B50"/>
            </a:solidFill>
            <a:round/>
            <a:headEnd/>
            <a:tailEnd/>
          </a:ln>
        </p:spPr>
        <p:txBody>
          <a:bodyPr/>
          <a:lstStyle>
            <a:lvl1pPr>
              <a:spcBef>
                <a:spcPct val="20000"/>
              </a:spcBef>
              <a:buClr>
                <a:schemeClr val="tx1"/>
              </a:buClr>
              <a:buFont typeface="Wingdings" panose="05000000000000000000" pitchFamily="2" charset="2"/>
              <a:buChar char="v"/>
              <a:defRPr sz="2800" b="1">
                <a:solidFill>
                  <a:schemeClr val="accent1"/>
                </a:solidFill>
                <a:latin typeface="Verdana" panose="020B0604030504040204" pitchFamily="34" charset="0"/>
              </a:defRPr>
            </a:lvl1pPr>
            <a:lvl2pPr marL="742950" indent="-285750">
              <a:spcBef>
                <a:spcPct val="20000"/>
              </a:spcBef>
              <a:buClr>
                <a:schemeClr val="tx2"/>
              </a:buClr>
              <a:buSzPct val="60000"/>
              <a:buFont typeface="Wingdings" panose="05000000000000000000" pitchFamily="2" charset="2"/>
              <a:buChar char="n"/>
              <a:defRPr sz="2400">
                <a:solidFill>
                  <a:schemeClr val="tx2"/>
                </a:solidFill>
                <a:latin typeface="Verdana" panose="020B060403050404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2"/>
                </a:solidFill>
                <a:latin typeface="Verdana" panose="020B0604030504040204" pitchFamily="34" charset="0"/>
              </a:defRPr>
            </a:lvl3pPr>
            <a:lvl4pPr marL="1600200" indent="-228600">
              <a:spcBef>
                <a:spcPct val="20000"/>
              </a:spcBef>
              <a:buClr>
                <a:schemeClr val="tx1"/>
              </a:buClr>
              <a:buSzPct val="60000"/>
              <a:buFont typeface="Wingdings" panose="05000000000000000000" pitchFamily="2" charset="2"/>
              <a:buChar char="n"/>
              <a:defRPr sz="2400">
                <a:solidFill>
                  <a:schemeClr val="tx2"/>
                </a:solidFill>
                <a:latin typeface="Verdana" panose="020B0604030504040204" pitchFamily="34" charset="0"/>
              </a:defRPr>
            </a:lvl4pPr>
            <a:lvl5pPr marL="2057400" indent="-228600">
              <a:spcBef>
                <a:spcPct val="20000"/>
              </a:spcBef>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400">
                <a:solidFill>
                  <a:schemeClr val="tx2"/>
                </a:solidFill>
                <a:latin typeface="Verdana" panose="020B0604030504040204" pitchFamily="34" charset="0"/>
              </a:defRPr>
            </a:lvl9pPr>
          </a:lstStyle>
          <a:p>
            <a:pPr algn="ctr">
              <a:spcBef>
                <a:spcPct val="0"/>
              </a:spcBef>
              <a:buClrTx/>
              <a:buFontTx/>
              <a:buNone/>
              <a:defRPr/>
            </a:pPr>
            <a:r>
              <a:rPr kumimoji="0" lang="ja-JP" altLang="en-US" b="0" spc="300">
                <a:solidFill>
                  <a:srgbClr val="002060"/>
                </a:solidFill>
                <a:latin typeface="Arial" panose="020B0604020202020204" pitchFamily="34" charset="0"/>
              </a:rPr>
              <a:t>具体的な方策</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HDOfficeLightV0">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2_HDOfficeLightV0">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3_HDOfficeLightV0">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5.xml><?xml version="1.0" encoding="utf-8"?>
<a:theme xmlns:a="http://schemas.openxmlformats.org/drawingml/2006/main" name="4_HDOfficeLightV0">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6.xml><?xml version="1.0" encoding="utf-8"?>
<a:theme xmlns:a="http://schemas.openxmlformats.org/drawingml/2006/main" name="5_HDOfficeLightV0">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11923</TotalTime>
  <Words>2772</Words>
  <Application>Microsoft Office PowerPoint</Application>
  <PresentationFormat>画面に合わせる (4:3)</PresentationFormat>
  <Paragraphs>275</Paragraphs>
  <Slides>17</Slides>
  <Notes>17</Notes>
  <HiddenSlides>0</HiddenSlides>
  <MMClips>0</MMClips>
  <ScaleCrop>false</ScaleCrop>
  <HeadingPairs>
    <vt:vector size="6" baseType="variant">
      <vt:variant>
        <vt:lpstr>使用されているフォント</vt:lpstr>
      </vt:variant>
      <vt:variant>
        <vt:i4>9</vt:i4>
      </vt:variant>
      <vt:variant>
        <vt:lpstr>テーマ</vt:lpstr>
      </vt:variant>
      <vt:variant>
        <vt:i4>6</vt:i4>
      </vt:variant>
      <vt:variant>
        <vt:lpstr>スライド タイトル</vt:lpstr>
      </vt:variant>
      <vt:variant>
        <vt:i4>17</vt:i4>
      </vt:variant>
    </vt:vector>
  </HeadingPairs>
  <TitlesOfParts>
    <vt:vector size="32" baseType="lpstr">
      <vt:lpstr>ＭＳ Ｐゴシック</vt:lpstr>
      <vt:lpstr>ＭＳ Ｐ明朝</vt:lpstr>
      <vt:lpstr>ＭＳ ゴシック</vt:lpstr>
      <vt:lpstr>Arial</vt:lpstr>
      <vt:lpstr>Calibri</vt:lpstr>
      <vt:lpstr>Calibri Light</vt:lpstr>
      <vt:lpstr>Times New Roman</vt:lpstr>
      <vt:lpstr>Wingdings</vt:lpstr>
      <vt:lpstr>Wingdings 2</vt:lpstr>
      <vt:lpstr>標準デザイン</vt:lpstr>
      <vt:lpstr>1_HDOfficeLightV0</vt:lpstr>
      <vt:lpstr>2_HDOfficeLightV0</vt:lpstr>
      <vt:lpstr>3_HDOfficeLightV0</vt:lpstr>
      <vt:lpstr>4_HDOfficeLightV0</vt:lpstr>
      <vt:lpstr>5_HDOfficeLightV0</vt:lpstr>
      <vt:lpstr>研究主題に迫るために</vt:lpstr>
      <vt:lpstr>「主体的・対話的で深い学びに向かう授業」モデル</vt:lpstr>
      <vt:lpstr>　「主体的な学び」</vt:lpstr>
      <vt:lpstr>　「主体的な学び」</vt:lpstr>
      <vt:lpstr>　「主体的な学び」</vt:lpstr>
      <vt:lpstr>　「主体的な学び」</vt:lpstr>
      <vt:lpstr>　「主体的な学び」</vt:lpstr>
      <vt:lpstr>　「主体的な学び」</vt:lpstr>
      <vt:lpstr>　「対話的な学び」</vt:lpstr>
      <vt:lpstr>　「対話的な学び」</vt:lpstr>
      <vt:lpstr>　「対話的な学び」</vt:lpstr>
      <vt:lpstr>　「対話的な学び」</vt:lpstr>
      <vt:lpstr>　「深い学び」</vt:lpstr>
      <vt:lpstr>　「深い学び」</vt:lpstr>
      <vt:lpstr>　「深い学び」</vt:lpstr>
      <vt:lpstr>　「深い学び」</vt:lpstr>
      <vt:lpstr>　「深い学び」</vt:lpstr>
    </vt:vector>
  </TitlesOfParts>
  <Company>愛媛大学教育学部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研究主題に迫るために</dc:title>
  <dc:creator>平松義樹</dc:creator>
  <cp:lastModifiedBy>pc-5</cp:lastModifiedBy>
  <cp:revision>861</cp:revision>
  <cp:lastPrinted>2024-01-18T02:53:23Z</cp:lastPrinted>
  <dcterms:created xsi:type="dcterms:W3CDTF">2006-11-18T00:01:03Z</dcterms:created>
  <dcterms:modified xsi:type="dcterms:W3CDTF">2024-01-28T23:10:35Z</dcterms:modified>
</cp:coreProperties>
</file>